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xml" ContentType="application/vnd.openxmlformats-officedocument.presentationml.tags+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ink/ink2.xml" ContentType="application/inkml+xml"/>
  <Override PartName="/ppt/ink/ink3.xml" ContentType="application/inkml+xml"/>
  <Override PartName="/ppt/ink/ink4.xml" ContentType="application/inkml+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5.xml" ContentType="application/inkml+xml"/>
  <Override PartName="/ppt/ink/ink6.xml" ContentType="application/inkml+xml"/>
  <Override PartName="/ppt/ink/ink7.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4"/>
  </p:sldMasterIdLst>
  <p:notesMasterIdLst>
    <p:notesMasterId r:id="rId64"/>
  </p:notesMasterIdLst>
  <p:handoutMasterIdLst>
    <p:handoutMasterId r:id="rId65"/>
  </p:handoutMasterIdLst>
  <p:sldIdLst>
    <p:sldId id="1111" r:id="rId5"/>
    <p:sldId id="2365" r:id="rId6"/>
    <p:sldId id="2371" r:id="rId7"/>
    <p:sldId id="2372" r:id="rId8"/>
    <p:sldId id="2373" r:id="rId9"/>
    <p:sldId id="2374" r:id="rId10"/>
    <p:sldId id="2375" r:id="rId11"/>
    <p:sldId id="2376" r:id="rId12"/>
    <p:sldId id="2377" r:id="rId13"/>
    <p:sldId id="2378" r:id="rId14"/>
    <p:sldId id="2379" r:id="rId15"/>
    <p:sldId id="2076137537" r:id="rId16"/>
    <p:sldId id="1113" r:id="rId17"/>
    <p:sldId id="1114" r:id="rId18"/>
    <p:sldId id="1121" r:id="rId19"/>
    <p:sldId id="1177" r:id="rId20"/>
    <p:sldId id="1122" r:id="rId21"/>
    <p:sldId id="1115" r:id="rId22"/>
    <p:sldId id="1116" r:id="rId23"/>
    <p:sldId id="1120" r:id="rId24"/>
    <p:sldId id="1117" r:id="rId25"/>
    <p:sldId id="1118" r:id="rId26"/>
    <p:sldId id="1180" r:id="rId27"/>
    <p:sldId id="1123" r:id="rId28"/>
    <p:sldId id="1126" r:id="rId29"/>
    <p:sldId id="1164" r:id="rId30"/>
    <p:sldId id="1163" r:id="rId31"/>
    <p:sldId id="1045" r:id="rId32"/>
    <p:sldId id="1058" r:id="rId33"/>
    <p:sldId id="1057" r:id="rId34"/>
    <p:sldId id="1046" r:id="rId35"/>
    <p:sldId id="1047" r:id="rId36"/>
    <p:sldId id="1048" r:id="rId37"/>
    <p:sldId id="1049" r:id="rId38"/>
    <p:sldId id="1176" r:id="rId39"/>
    <p:sldId id="1051" r:id="rId40"/>
    <p:sldId id="1052" r:id="rId41"/>
    <p:sldId id="1053" r:id="rId42"/>
    <p:sldId id="1059" r:id="rId43"/>
    <p:sldId id="1055" r:id="rId44"/>
    <p:sldId id="1167" r:id="rId45"/>
    <p:sldId id="1162" r:id="rId46"/>
    <p:sldId id="1061" r:id="rId47"/>
    <p:sldId id="1062" r:id="rId48"/>
    <p:sldId id="1093" r:id="rId49"/>
    <p:sldId id="1094" r:id="rId50"/>
    <p:sldId id="1095" r:id="rId51"/>
    <p:sldId id="1096" r:id="rId52"/>
    <p:sldId id="1098" r:id="rId53"/>
    <p:sldId id="1099" r:id="rId54"/>
    <p:sldId id="1142" r:id="rId55"/>
    <p:sldId id="1143" r:id="rId56"/>
    <p:sldId id="1144" r:id="rId57"/>
    <p:sldId id="1146" r:id="rId58"/>
    <p:sldId id="1147" r:id="rId59"/>
    <p:sldId id="1148" r:id="rId60"/>
    <p:sldId id="1149" r:id="rId61"/>
    <p:sldId id="1150" r:id="rId62"/>
    <p:sldId id="1185" r:id="rId63"/>
  </p:sldIdLst>
  <p:sldSz cx="12188825" cy="6858000"/>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99C8B3-F38C-5640-8652-DE5BC5825FDC}">
          <p14:sldIdLst>
            <p14:sldId id="1111"/>
            <p14:sldId id="2365"/>
            <p14:sldId id="2371"/>
            <p14:sldId id="2372"/>
            <p14:sldId id="2373"/>
            <p14:sldId id="2374"/>
            <p14:sldId id="2375"/>
            <p14:sldId id="2376"/>
            <p14:sldId id="2377"/>
            <p14:sldId id="2378"/>
            <p14:sldId id="2379"/>
            <p14:sldId id="2076137537"/>
          </p14:sldIdLst>
        </p14:section>
        <p14:section name="Template Slides" id="{7D0025D7-142B-E140-8588-0C327D8178A6}">
          <p14:sldIdLst>
            <p14:sldId id="1113"/>
            <p14:sldId id="1114"/>
            <p14:sldId id="1121"/>
            <p14:sldId id="1177"/>
            <p14:sldId id="1122"/>
            <p14:sldId id="1115"/>
            <p14:sldId id="1116"/>
            <p14:sldId id="1120"/>
            <p14:sldId id="1117"/>
            <p14:sldId id="1118"/>
            <p14:sldId id="1180"/>
            <p14:sldId id="1123"/>
            <p14:sldId id="1126"/>
            <p14:sldId id="1164"/>
            <p14:sldId id="1163"/>
            <p14:sldId id="1045"/>
            <p14:sldId id="1058"/>
            <p14:sldId id="1057"/>
            <p14:sldId id="1046"/>
            <p14:sldId id="1047"/>
            <p14:sldId id="1048"/>
            <p14:sldId id="1049"/>
            <p14:sldId id="1176"/>
            <p14:sldId id="1051"/>
            <p14:sldId id="1052"/>
            <p14:sldId id="1053"/>
            <p14:sldId id="1059"/>
            <p14:sldId id="1055"/>
            <p14:sldId id="1167"/>
            <p14:sldId id="1162"/>
            <p14:sldId id="1061"/>
            <p14:sldId id="1062"/>
            <p14:sldId id="1093"/>
            <p14:sldId id="1094"/>
            <p14:sldId id="1095"/>
            <p14:sldId id="1096"/>
            <p14:sldId id="1098"/>
            <p14:sldId id="1099"/>
            <p14:sldId id="1142"/>
            <p14:sldId id="1143"/>
            <p14:sldId id="1144"/>
            <p14:sldId id="1146"/>
            <p14:sldId id="1147"/>
            <p14:sldId id="1148"/>
            <p14:sldId id="1149"/>
            <p14:sldId id="1150"/>
            <p14:sldId id="11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7" autoAdjust="0"/>
    <p:restoredTop sz="85117" autoAdjust="0"/>
  </p:normalViewPr>
  <p:slideViewPr>
    <p:cSldViewPr snapToGrid="0" snapToObjects="1">
      <p:cViewPr varScale="1">
        <p:scale>
          <a:sx n="169" d="100"/>
          <a:sy n="169" d="100"/>
        </p:scale>
        <p:origin x="224" y="1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5"/>
              </a:solidFill>
              <a:ln w="19050">
                <a:noFill/>
              </a:ln>
              <a:effectLst/>
            </c:spPr>
            <c:extLst>
              <c:ext xmlns:c16="http://schemas.microsoft.com/office/drawing/2014/chart" uri="{C3380CC4-5D6E-409C-BE32-E72D297353CC}">
                <c16:uniqueId val="{00000001-178B-43E0-AA4C-2185DCDE456D}"/>
              </c:ext>
            </c:extLst>
          </c:dPt>
          <c:dPt>
            <c:idx val="1"/>
            <c:bubble3D val="0"/>
            <c:spPr>
              <a:noFill/>
              <a:ln w="19050">
                <a:noFill/>
              </a:ln>
              <a:effectLst/>
            </c:spPr>
            <c:extLst>
              <c:ext xmlns:c16="http://schemas.microsoft.com/office/drawing/2014/chart" uri="{C3380CC4-5D6E-409C-BE32-E72D297353CC}">
                <c16:uniqueId val="{00000003-178B-43E0-AA4C-2185DCDE456D}"/>
              </c:ext>
            </c:extLst>
          </c:dPt>
          <c:cat>
            <c:strRef>
              <c:f>Sheet1!$A$2:$A$3</c:f>
              <c:strCache>
                <c:ptCount val="2"/>
                <c:pt idx="0">
                  <c:v>1st Qtr</c:v>
                </c:pt>
                <c:pt idx="1">
                  <c:v>2nd Qtr</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4-178B-43E0-AA4C-2185DCDE456D}"/>
            </c:ext>
          </c:extLst>
        </c:ser>
        <c:dLbls>
          <c:showLegendKey val="0"/>
          <c:showVal val="0"/>
          <c:showCatName val="0"/>
          <c:showSerName val="0"/>
          <c:showPercent val="0"/>
          <c:showBubbleSize val="0"/>
          <c:showLeaderLines val="1"/>
        </c:dLbls>
        <c:firstSliceAng val="0"/>
        <c:holeSize val="8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9F31-4B62-8B9B-C51A8A309154}"/>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1210-4A0D-B4ED-49A4A18D6BD6}"/>
            </c:ext>
          </c:extLst>
        </c:ser>
        <c:ser>
          <c:idx val="1"/>
          <c:order val="1"/>
          <c:tx>
            <c:strRef>
              <c:f>Sheet1!$C$1</c:f>
              <c:strCache>
                <c:ptCount val="1"/>
                <c:pt idx="0">
                  <c:v>Series 2</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1210-4A0D-B4ED-49A4A18D6BD6}"/>
            </c:ext>
          </c:extLst>
        </c:ser>
        <c:ser>
          <c:idx val="2"/>
          <c:order val="2"/>
          <c:tx>
            <c:strRef>
              <c:f>Sheet1!$D$1</c:f>
              <c:strCache>
                <c:ptCount val="1"/>
                <c:pt idx="0">
                  <c:v>Series 3</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1210-4A0D-B4ED-49A4A18D6BD6}"/>
            </c:ext>
          </c:extLst>
        </c:ser>
        <c:dLbls>
          <c:showLegendKey val="0"/>
          <c:showVal val="0"/>
          <c:showCatName val="0"/>
          <c:showSerName val="0"/>
          <c:showPercent val="0"/>
          <c:showBubbleSize val="0"/>
        </c:dLbls>
        <c:gapWidth val="219"/>
        <c:overlap val="-27"/>
        <c:axId val="-1240679488"/>
        <c:axId val="-1508030096"/>
      </c:barChart>
      <c:catAx>
        <c:axId val="-1240679488"/>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508030096"/>
        <c:crosses val="autoZero"/>
        <c:auto val="1"/>
        <c:lblAlgn val="ctr"/>
        <c:lblOffset val="100"/>
        <c:noMultiLvlLbl val="0"/>
      </c:catAx>
      <c:valAx>
        <c:axId val="-1508030096"/>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240679488"/>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3FB9-42D6-90C0-3DE3CECA3622}"/>
            </c:ext>
          </c:extLst>
        </c:ser>
        <c:ser>
          <c:idx val="1"/>
          <c:order val="1"/>
          <c:tx>
            <c:strRef>
              <c:f>Sheet1!$C$1</c:f>
              <c:strCache>
                <c:ptCount val="1"/>
                <c:pt idx="0">
                  <c:v>Series 2</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3FB9-42D6-90C0-3DE3CECA3622}"/>
            </c:ext>
          </c:extLst>
        </c:ser>
        <c:ser>
          <c:idx val="2"/>
          <c:order val="2"/>
          <c:tx>
            <c:strRef>
              <c:f>Sheet1!$D$1</c:f>
              <c:strCache>
                <c:ptCount val="1"/>
                <c:pt idx="0">
                  <c:v>Series 3</c:v>
                </c:pt>
              </c:strCache>
            </c:strRef>
          </c:tx>
          <c:spPr>
            <a:solidFill>
              <a:schemeClr val="accent6"/>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3FB9-42D6-90C0-3DE3CECA3622}"/>
            </c:ext>
          </c:extLst>
        </c:ser>
        <c:ser>
          <c:idx val="3"/>
          <c:order val="3"/>
          <c:tx>
            <c:strRef>
              <c:f>Sheet1!$E$1</c:f>
              <c:strCache>
                <c:ptCount val="1"/>
                <c:pt idx="0">
                  <c:v>Series 4</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Sheet1!$E$2:$E$4</c:f>
              <c:numCache>
                <c:formatCode>General</c:formatCode>
                <c:ptCount val="3"/>
                <c:pt idx="0">
                  <c:v>4</c:v>
                </c:pt>
                <c:pt idx="1">
                  <c:v>4</c:v>
                </c:pt>
                <c:pt idx="2">
                  <c:v>4</c:v>
                </c:pt>
              </c:numCache>
            </c:numRef>
          </c:val>
          <c:extLst>
            <c:ext xmlns:c16="http://schemas.microsoft.com/office/drawing/2014/chart" uri="{C3380CC4-5D6E-409C-BE32-E72D297353CC}">
              <c16:uniqueId val="{00000003-3FB9-42D6-90C0-3DE3CECA3622}"/>
            </c:ext>
          </c:extLst>
        </c:ser>
        <c:ser>
          <c:idx val="4"/>
          <c:order val="4"/>
          <c:tx>
            <c:strRef>
              <c:f>Sheet1!$F$1</c:f>
              <c:strCache>
                <c:ptCount val="1"/>
                <c:pt idx="0">
                  <c:v>Series 5</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Sheet1!$F$2:$F$4</c:f>
              <c:numCache>
                <c:formatCode>General</c:formatCode>
                <c:ptCount val="3"/>
                <c:pt idx="0">
                  <c:v>5</c:v>
                </c:pt>
                <c:pt idx="1">
                  <c:v>5</c:v>
                </c:pt>
                <c:pt idx="2">
                  <c:v>5</c:v>
                </c:pt>
              </c:numCache>
            </c:numRef>
          </c:val>
          <c:extLst>
            <c:ext xmlns:c16="http://schemas.microsoft.com/office/drawing/2014/chart" uri="{C3380CC4-5D6E-409C-BE32-E72D297353CC}">
              <c16:uniqueId val="{00000004-3FB9-42D6-90C0-3DE3CECA3622}"/>
            </c:ext>
          </c:extLst>
        </c:ser>
        <c:ser>
          <c:idx val="5"/>
          <c:order val="5"/>
          <c:tx>
            <c:strRef>
              <c:f>Sheet1!$G$1</c:f>
              <c:strCache>
                <c:ptCount val="1"/>
                <c:pt idx="0">
                  <c:v>Series 6</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Sheet1!$G$2:$G$4</c:f>
              <c:numCache>
                <c:formatCode>General</c:formatCode>
                <c:ptCount val="3"/>
                <c:pt idx="0">
                  <c:v>6</c:v>
                </c:pt>
                <c:pt idx="1">
                  <c:v>6</c:v>
                </c:pt>
                <c:pt idx="2">
                  <c:v>6</c:v>
                </c:pt>
              </c:numCache>
            </c:numRef>
          </c:val>
          <c:extLst>
            <c:ext xmlns:c16="http://schemas.microsoft.com/office/drawing/2014/chart" uri="{C3380CC4-5D6E-409C-BE32-E72D297353CC}">
              <c16:uniqueId val="{00000005-3FB9-42D6-90C0-3DE3CECA3622}"/>
            </c:ext>
          </c:extLst>
        </c:ser>
        <c:ser>
          <c:idx val="6"/>
          <c:order val="6"/>
          <c:tx>
            <c:strRef>
              <c:f>Sheet1!$H$1</c:f>
              <c:strCache>
                <c:ptCount val="1"/>
                <c:pt idx="0">
                  <c:v>Series 7</c:v>
                </c:pt>
              </c:strCache>
            </c:strRef>
          </c:tx>
          <c:spPr>
            <a:solidFill>
              <a:schemeClr val="tx2"/>
            </a:solidFill>
            <a:ln>
              <a:noFill/>
            </a:ln>
            <a:effectLst/>
          </c:spPr>
          <c:invertIfNegative val="0"/>
          <c:cat>
            <c:strRef>
              <c:f>Sheet1!$A$2:$A$4</c:f>
              <c:strCache>
                <c:ptCount val="3"/>
                <c:pt idx="0">
                  <c:v>Category 1</c:v>
                </c:pt>
                <c:pt idx="1">
                  <c:v>Category 2</c:v>
                </c:pt>
                <c:pt idx="2">
                  <c:v>Category 3</c:v>
                </c:pt>
              </c:strCache>
            </c:strRef>
          </c:cat>
          <c:val>
            <c:numRef>
              <c:f>Sheet1!$H$2:$H$4</c:f>
              <c:numCache>
                <c:formatCode>General</c:formatCode>
                <c:ptCount val="3"/>
                <c:pt idx="0">
                  <c:v>7</c:v>
                </c:pt>
                <c:pt idx="1">
                  <c:v>7</c:v>
                </c:pt>
                <c:pt idx="2">
                  <c:v>7</c:v>
                </c:pt>
              </c:numCache>
            </c:numRef>
          </c:val>
          <c:extLst>
            <c:ext xmlns:c16="http://schemas.microsoft.com/office/drawing/2014/chart" uri="{C3380CC4-5D6E-409C-BE32-E72D297353CC}">
              <c16:uniqueId val="{00000006-3FB9-42D6-90C0-3DE3CECA3622}"/>
            </c:ext>
          </c:extLst>
        </c:ser>
        <c:dLbls>
          <c:showLegendKey val="0"/>
          <c:showVal val="0"/>
          <c:showCatName val="0"/>
          <c:showSerName val="0"/>
          <c:showPercent val="0"/>
          <c:showBubbleSize val="0"/>
        </c:dLbls>
        <c:gapWidth val="219"/>
        <c:overlap val="-27"/>
        <c:axId val="-1252194144"/>
        <c:axId val="-896500192"/>
      </c:barChart>
      <c:catAx>
        <c:axId val="-1252194144"/>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896500192"/>
        <c:crosses val="autoZero"/>
        <c:auto val="1"/>
        <c:lblAlgn val="ctr"/>
        <c:lblOffset val="100"/>
        <c:noMultiLvlLbl val="0"/>
      </c:catAx>
      <c:valAx>
        <c:axId val="-89650019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252194144"/>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C425-415F-B6C3-0FCF6348D789}"/>
            </c:ext>
          </c:extLst>
        </c:ser>
        <c:ser>
          <c:idx val="1"/>
          <c:order val="1"/>
          <c:tx>
            <c:strRef>
              <c:f>Sheet1!$C$1</c:f>
              <c:strCache>
                <c:ptCount val="1"/>
                <c:pt idx="0">
                  <c:v>Series 2</c:v>
                </c:pt>
              </c:strCache>
            </c:strRef>
          </c:tx>
          <c:spPr>
            <a:solidFill>
              <a:schemeClr val="accent4"/>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C425-415F-B6C3-0FCF6348D789}"/>
            </c:ext>
          </c:extLst>
        </c:ser>
        <c:ser>
          <c:idx val="2"/>
          <c:order val="2"/>
          <c:tx>
            <c:strRef>
              <c:f>Sheet1!$D$1</c:f>
              <c:strCache>
                <c:ptCount val="1"/>
                <c:pt idx="0">
                  <c:v>Series 3</c:v>
                </c:pt>
              </c:strCache>
            </c:strRef>
          </c:tx>
          <c:spPr>
            <a:solidFill>
              <a:schemeClr val="accent6"/>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C425-415F-B6C3-0FCF6348D789}"/>
            </c:ext>
          </c:extLst>
        </c:ser>
        <c:ser>
          <c:idx val="3"/>
          <c:order val="3"/>
          <c:tx>
            <c:strRef>
              <c:f>Sheet1!$E$1</c:f>
              <c:strCache>
                <c:ptCount val="1"/>
                <c:pt idx="0">
                  <c:v>Series 4</c:v>
                </c:pt>
              </c:strCache>
            </c:strRef>
          </c:tx>
          <c:spPr>
            <a:solidFill>
              <a:schemeClr val="accent1"/>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C425-415F-B6C3-0FCF6348D789}"/>
            </c:ext>
          </c:extLst>
        </c:ser>
        <c:ser>
          <c:idx val="4"/>
          <c:order val="4"/>
          <c:tx>
            <c:strRef>
              <c:f>Sheet1!$F$1</c:f>
              <c:strCache>
                <c:ptCount val="1"/>
                <c:pt idx="0">
                  <c:v>Series 5</c:v>
                </c:pt>
              </c:strCache>
            </c:strRef>
          </c:tx>
          <c:spPr>
            <a:solidFill>
              <a:schemeClr val="accent3"/>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C425-415F-B6C3-0FCF6348D789}"/>
            </c:ext>
          </c:extLst>
        </c:ser>
        <c:ser>
          <c:idx val="5"/>
          <c:order val="5"/>
          <c:tx>
            <c:strRef>
              <c:f>Sheet1!$G$1</c:f>
              <c:strCache>
                <c:ptCount val="1"/>
                <c:pt idx="0">
                  <c:v>Series 6</c:v>
                </c:pt>
              </c:strCache>
            </c:strRef>
          </c:tx>
          <c:spPr>
            <a:solidFill>
              <a:schemeClr val="accent2"/>
            </a:solidFill>
            <a:ln>
              <a:noFill/>
            </a:ln>
            <a:effectLst/>
          </c:spPr>
          <c:invertIfNegative val="0"/>
          <c:cat>
            <c:strRef>
              <c:f>Sheet1!$A$2</c:f>
              <c:strCache>
                <c:ptCount val="1"/>
                <c:pt idx="0">
                  <c:v>Category 1</c:v>
                </c:pt>
              </c:strCache>
            </c:strRef>
          </c:cat>
          <c:val>
            <c:numRef>
              <c:f>Sheet1!$G$2</c:f>
              <c:numCache>
                <c:formatCode>General</c:formatCode>
                <c:ptCount val="1"/>
                <c:pt idx="0">
                  <c:v>6</c:v>
                </c:pt>
              </c:numCache>
            </c:numRef>
          </c:val>
          <c:extLst>
            <c:ext xmlns:c16="http://schemas.microsoft.com/office/drawing/2014/chart" uri="{C3380CC4-5D6E-409C-BE32-E72D297353CC}">
              <c16:uniqueId val="{00000005-C425-415F-B6C3-0FCF6348D789}"/>
            </c:ext>
          </c:extLst>
        </c:ser>
        <c:ser>
          <c:idx val="6"/>
          <c:order val="6"/>
          <c:tx>
            <c:strRef>
              <c:f>Sheet1!$H$1</c:f>
              <c:strCache>
                <c:ptCount val="1"/>
                <c:pt idx="0">
                  <c:v>Series 7</c:v>
                </c:pt>
              </c:strCache>
            </c:strRef>
          </c:tx>
          <c:spPr>
            <a:solidFill>
              <a:schemeClr val="tx2"/>
            </a:solidFill>
            <a:ln>
              <a:noFill/>
            </a:ln>
            <a:effectLst/>
          </c:spPr>
          <c:invertIfNegative val="0"/>
          <c:cat>
            <c:strRef>
              <c:f>Sheet1!$A$2</c:f>
              <c:strCache>
                <c:ptCount val="1"/>
                <c:pt idx="0">
                  <c:v>Category 1</c:v>
                </c:pt>
              </c:strCache>
            </c:strRef>
          </c:cat>
          <c:val>
            <c:numRef>
              <c:f>Sheet1!$H$2</c:f>
              <c:numCache>
                <c:formatCode>General</c:formatCode>
                <c:ptCount val="1"/>
                <c:pt idx="0">
                  <c:v>7</c:v>
                </c:pt>
              </c:numCache>
            </c:numRef>
          </c:val>
          <c:extLst>
            <c:ext xmlns:c16="http://schemas.microsoft.com/office/drawing/2014/chart" uri="{C3380CC4-5D6E-409C-BE32-E72D297353CC}">
              <c16:uniqueId val="{00000006-C425-415F-B6C3-0FCF6348D789}"/>
            </c:ext>
          </c:extLst>
        </c:ser>
        <c:dLbls>
          <c:showLegendKey val="0"/>
          <c:showVal val="0"/>
          <c:showCatName val="0"/>
          <c:showSerName val="0"/>
          <c:showPercent val="0"/>
          <c:showBubbleSize val="0"/>
        </c:dLbls>
        <c:gapWidth val="219"/>
        <c:overlap val="-27"/>
        <c:axId val="-1419978896"/>
        <c:axId val="-1419977120"/>
      </c:barChart>
      <c:catAx>
        <c:axId val="-1419978896"/>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419977120"/>
        <c:crosses val="autoZero"/>
        <c:auto val="1"/>
        <c:lblAlgn val="ctr"/>
        <c:lblOffset val="100"/>
        <c:noMultiLvlLbl val="0"/>
      </c:catAx>
      <c:valAx>
        <c:axId val="-1419977120"/>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419978896"/>
        <c:crosses val="autoZero"/>
        <c:crossBetween val="between"/>
        <c:majorUnit val="2"/>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5486-4111-A1AB-83574FB7A976}"/>
            </c:ext>
          </c:extLst>
        </c:ser>
        <c:ser>
          <c:idx val="1"/>
          <c:order val="1"/>
          <c:tx>
            <c:strRef>
              <c:f>Sheet1!$C$1</c:f>
              <c:strCache>
                <c:ptCount val="1"/>
                <c:pt idx="0">
                  <c:v>Series 2</c:v>
                </c:pt>
              </c:strCache>
            </c:strRef>
          </c:tx>
          <c:spPr>
            <a:solidFill>
              <a:schemeClr val="accent6"/>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5486-4111-A1AB-83574FB7A976}"/>
            </c:ext>
          </c:extLst>
        </c:ser>
        <c:ser>
          <c:idx val="2"/>
          <c:order val="2"/>
          <c:tx>
            <c:strRef>
              <c:f>Sheet1!$D$1</c:f>
              <c:strCache>
                <c:ptCount val="1"/>
                <c:pt idx="0">
                  <c:v>Series 3</c:v>
                </c:pt>
              </c:strCache>
            </c:strRef>
          </c:tx>
          <c:spPr>
            <a:solidFill>
              <a:schemeClr val="accent1"/>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5486-4111-A1AB-83574FB7A976}"/>
            </c:ext>
          </c:extLst>
        </c:ser>
        <c:ser>
          <c:idx val="3"/>
          <c:order val="3"/>
          <c:tx>
            <c:strRef>
              <c:f>Sheet1!$E$1</c:f>
              <c:strCache>
                <c:ptCount val="1"/>
                <c:pt idx="0">
                  <c:v>Series 4</c:v>
                </c:pt>
              </c:strCache>
            </c:strRef>
          </c:tx>
          <c:spPr>
            <a:solidFill>
              <a:schemeClr val="accent3"/>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5486-4111-A1AB-83574FB7A976}"/>
            </c:ext>
          </c:extLst>
        </c:ser>
        <c:ser>
          <c:idx val="4"/>
          <c:order val="4"/>
          <c:tx>
            <c:strRef>
              <c:f>Sheet1!$F$1</c:f>
              <c:strCache>
                <c:ptCount val="1"/>
                <c:pt idx="0">
                  <c:v>Series 5</c:v>
                </c:pt>
              </c:strCache>
            </c:strRef>
          </c:tx>
          <c:spPr>
            <a:solidFill>
              <a:schemeClr val="accent2"/>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5486-4111-A1AB-83574FB7A976}"/>
            </c:ext>
          </c:extLst>
        </c:ser>
        <c:dLbls>
          <c:showLegendKey val="0"/>
          <c:showVal val="0"/>
          <c:showCatName val="0"/>
          <c:showSerName val="0"/>
          <c:showPercent val="0"/>
          <c:showBubbleSize val="0"/>
        </c:dLbls>
        <c:gapWidth val="159"/>
        <c:overlap val="-36"/>
        <c:axId val="-1344219840"/>
        <c:axId val="-1344191072"/>
      </c:barChart>
      <c:catAx>
        <c:axId val="-1344219840"/>
        <c:scaling>
          <c:orientation val="minMax"/>
        </c:scaling>
        <c:delete val="0"/>
        <c:axPos val="l"/>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344191072"/>
        <c:crosses val="autoZero"/>
        <c:auto val="1"/>
        <c:lblAlgn val="ctr"/>
        <c:lblOffset val="100"/>
        <c:noMultiLvlLbl val="0"/>
      </c:catAx>
      <c:valAx>
        <c:axId val="-1344191072"/>
        <c:scaling>
          <c:orientation val="minMax"/>
        </c:scaling>
        <c:delete val="0"/>
        <c:axPos val="b"/>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344219840"/>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manualLayout>
          <c:layoutTarget val="inner"/>
          <c:xMode val="edge"/>
          <c:yMode val="edge"/>
          <c:x val="0.28289996441916798"/>
          <c:y val="0.15932098765432101"/>
          <c:w val="0.44362491333324899"/>
          <c:h val="0.76660493827160503"/>
        </c:manualLayout>
      </c:layout>
      <c:pie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6-1807-44EC-ABFE-FB68A48786B7}"/>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5-1807-44EC-ABFE-FB68A48786B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4-1807-44EC-ABFE-FB68A48786B7}"/>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3-1807-44EC-ABFE-FB68A48786B7}"/>
              </c:ext>
            </c:extLst>
          </c:dPt>
          <c:dPt>
            <c:idx val="4"/>
            <c:bubble3D val="0"/>
            <c:spPr>
              <a:solidFill>
                <a:schemeClr val="accent3"/>
              </a:solidFill>
              <a:ln w="19050">
                <a:solidFill>
                  <a:schemeClr val="lt1"/>
                </a:solidFill>
              </a:ln>
              <a:effectLst/>
            </c:spPr>
            <c:extLst>
              <c:ext xmlns:c16="http://schemas.microsoft.com/office/drawing/2014/chart" uri="{C3380CC4-5D6E-409C-BE32-E72D297353CC}">
                <c16:uniqueId val="{00000002-1807-44EC-ABFE-FB68A48786B7}"/>
              </c:ext>
            </c:extLst>
          </c:dPt>
          <c:dPt>
            <c:idx val="5"/>
            <c:bubble3D val="0"/>
            <c:spPr>
              <a:solidFill>
                <a:schemeClr val="accent2"/>
              </a:solidFill>
              <a:ln w="19050">
                <a:solidFill>
                  <a:schemeClr val="lt1"/>
                </a:solidFill>
              </a:ln>
              <a:effectLst/>
            </c:spPr>
            <c:extLst>
              <c:ext xmlns:c16="http://schemas.microsoft.com/office/drawing/2014/chart" uri="{C3380CC4-5D6E-409C-BE32-E72D297353CC}">
                <c16:uniqueId val="{00000001-1807-44EC-ABFE-FB68A48786B7}"/>
              </c:ext>
            </c:extLst>
          </c:dPt>
          <c:dLbls>
            <c:dLbl>
              <c:idx val="0"/>
              <c:layout>
                <c:manualLayout>
                  <c:x val="3.57498062743212E-2"/>
                  <c:y val="6.6414163507339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807-44EC-ABFE-FB68A48786B7}"/>
                </c:ext>
              </c:extLst>
            </c:dLbl>
            <c:dLbl>
              <c:idx val="1"/>
              <c:layout>
                <c:manualLayout>
                  <c:x val="3.0229644036975901E-3"/>
                  <c:y val="3.744774958685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07-44EC-ABFE-FB68A48786B7}"/>
                </c:ext>
              </c:extLst>
            </c:dLbl>
            <c:dLbl>
              <c:idx val="2"/>
              <c:layout>
                <c:manualLayout>
                  <c:x val="-3.1003421666617501E-2"/>
                  <c:y val="7.7160493827149203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807-44EC-ABFE-FB68A48786B7}"/>
                </c:ext>
              </c:extLst>
            </c:dLbl>
            <c:dLbl>
              <c:idx val="3"/>
              <c:layout>
                <c:manualLayout>
                  <c:x val="1.17316895832542E-2"/>
                  <c:y val="3.85802469135802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07-44EC-ABFE-FB68A48786B7}"/>
                </c:ext>
              </c:extLst>
            </c:dLbl>
            <c:dLbl>
              <c:idx val="4"/>
              <c:layout>
                <c:manualLayout>
                  <c:x val="-1.91904446478974E-2"/>
                  <c:y val="1.31588412559540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07-44EC-ABFE-FB68A48786B7}"/>
                </c:ext>
              </c:extLst>
            </c:dLbl>
            <c:dLbl>
              <c:idx val="5"/>
              <c:layout>
                <c:manualLayout>
                  <c:x val="-4.0389448384588002E-2"/>
                  <c:y val="3.9717847769028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07-44EC-ABFE-FB68A48786B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2"/>
                    </a:solidFill>
                    <a:latin typeface="+mn-lt"/>
                    <a:ea typeface="+mn-ea"/>
                    <a:cs typeface="+mn-cs"/>
                  </a:defRPr>
                </a:pPr>
                <a:endParaRPr lang="en-NL"/>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Sheet1!$A$2:$A$7</c:f>
              <c:strCache>
                <c:ptCount val="6"/>
                <c:pt idx="0">
                  <c:v>Category</c:v>
                </c:pt>
                <c:pt idx="1">
                  <c:v>Category</c:v>
                </c:pt>
                <c:pt idx="2">
                  <c:v>Category</c:v>
                </c:pt>
                <c:pt idx="3">
                  <c:v>Category</c:v>
                </c:pt>
                <c:pt idx="4">
                  <c:v>Category</c:v>
                </c:pt>
                <c:pt idx="5">
                  <c:v>Category</c:v>
                </c:pt>
              </c:strCache>
            </c:strRef>
          </c:cat>
          <c:val>
            <c:numRef>
              <c:f>Sheet1!$B$2:$B$7</c:f>
              <c:numCache>
                <c:formatCode>0%</c:formatCode>
                <c:ptCount val="6"/>
                <c:pt idx="0">
                  <c:v>0.25</c:v>
                </c:pt>
                <c:pt idx="1">
                  <c:v>0.2</c:v>
                </c:pt>
                <c:pt idx="2">
                  <c:v>0.2</c:v>
                </c:pt>
                <c:pt idx="3">
                  <c:v>0.15</c:v>
                </c:pt>
                <c:pt idx="4">
                  <c:v>0.1</c:v>
                </c:pt>
                <c:pt idx="5">
                  <c:v>0.1</c:v>
                </c:pt>
              </c:numCache>
            </c:numRef>
          </c:val>
          <c:extLst>
            <c:ext xmlns:c16="http://schemas.microsoft.com/office/drawing/2014/chart" uri="{C3380CC4-5D6E-409C-BE32-E72D297353CC}">
              <c16:uniqueId val="{00000000-1807-44EC-ABFE-FB68A48786B7}"/>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lineChart>
        <c:grouping val="standard"/>
        <c:varyColors val="0"/>
        <c:ser>
          <c:idx val="0"/>
          <c:order val="0"/>
          <c:tx>
            <c:strRef>
              <c:f>Sheet1!$B$1</c:f>
              <c:strCache>
                <c:ptCount val="1"/>
                <c:pt idx="0">
                  <c:v>Series 1</c:v>
                </c:pt>
              </c:strCache>
            </c:strRef>
          </c:tx>
          <c:spPr>
            <a:ln w="28575" cap="sq">
              <a:solidFill>
                <a:schemeClr val="accent1"/>
              </a:solidFill>
              <a:miter lim="800000"/>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3B74-4DF5-A245-91EEB811CF8B}"/>
            </c:ext>
          </c:extLst>
        </c:ser>
        <c:ser>
          <c:idx val="1"/>
          <c:order val="1"/>
          <c:tx>
            <c:strRef>
              <c:f>Sheet1!$C$1</c:f>
              <c:strCache>
                <c:ptCount val="1"/>
                <c:pt idx="0">
                  <c:v>Series 2</c:v>
                </c:pt>
              </c:strCache>
            </c:strRef>
          </c:tx>
          <c:spPr>
            <a:ln w="28575" cap="sq">
              <a:solidFill>
                <a:schemeClr val="accent2"/>
              </a:solidFill>
              <a:miter lim="800000"/>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3B74-4DF5-A245-91EEB811CF8B}"/>
            </c:ext>
          </c:extLst>
        </c:ser>
        <c:ser>
          <c:idx val="2"/>
          <c:order val="2"/>
          <c:tx>
            <c:strRef>
              <c:f>Sheet1!$D$1</c:f>
              <c:strCache>
                <c:ptCount val="1"/>
                <c:pt idx="0">
                  <c:v>Series 3</c:v>
                </c:pt>
              </c:strCache>
            </c:strRef>
          </c:tx>
          <c:spPr>
            <a:ln w="28575" cap="sq">
              <a:solidFill>
                <a:schemeClr val="accent3"/>
              </a:solidFill>
              <a:miter lim="800000"/>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3B74-4DF5-A245-91EEB811CF8B}"/>
            </c:ext>
          </c:extLst>
        </c:ser>
        <c:ser>
          <c:idx val="3"/>
          <c:order val="3"/>
          <c:tx>
            <c:strRef>
              <c:f>Sheet1!$E$1</c:f>
              <c:strCache>
                <c:ptCount val="1"/>
                <c:pt idx="0">
                  <c:v>Series 4</c:v>
                </c:pt>
              </c:strCache>
            </c:strRef>
          </c:tx>
          <c:spPr>
            <a:ln w="28575" cap="sq">
              <a:solidFill>
                <a:schemeClr val="accent4"/>
              </a:solidFill>
              <a:miter lim="800000"/>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3B74-4DF5-A245-91EEB811CF8B}"/>
            </c:ext>
          </c:extLst>
        </c:ser>
        <c:ser>
          <c:idx val="4"/>
          <c:order val="4"/>
          <c:tx>
            <c:strRef>
              <c:f>Sheet1!$F$1</c:f>
              <c:strCache>
                <c:ptCount val="1"/>
                <c:pt idx="0">
                  <c:v>Series 5</c:v>
                </c:pt>
              </c:strCache>
            </c:strRef>
          </c:tx>
          <c:spPr>
            <a:ln w="28575" cap="sq">
              <a:solidFill>
                <a:schemeClr val="accent5"/>
              </a:solidFill>
              <a:miter lim="800000"/>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3B74-4DF5-A245-91EEB811CF8B}"/>
            </c:ext>
          </c:extLst>
        </c:ser>
        <c:dLbls>
          <c:showLegendKey val="0"/>
          <c:showVal val="0"/>
          <c:showCatName val="0"/>
          <c:showSerName val="0"/>
          <c:showPercent val="0"/>
          <c:showBubbleSize val="0"/>
        </c:dLbls>
        <c:smooth val="0"/>
        <c:axId val="-808184832"/>
        <c:axId val="-808183056"/>
      </c:lineChart>
      <c:catAx>
        <c:axId val="-808184832"/>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808183056"/>
        <c:crosses val="autoZero"/>
        <c:auto val="1"/>
        <c:lblAlgn val="ctr"/>
        <c:lblOffset val="100"/>
        <c:noMultiLvlLbl val="0"/>
      </c:catAx>
      <c:valAx>
        <c:axId val="-808183056"/>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808184832"/>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5/19/20</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5/19/20</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Platform VM, single appliance or build a cluster, if the environment size needs it.</a:t>
            </a:r>
          </a:p>
          <a:p>
            <a:endParaRPr lang="en-US" dirty="0"/>
          </a:p>
          <a:p>
            <a:r>
              <a:rPr lang="en-US" dirty="0"/>
              <a:t>Under the Platform, we couple Collector VMs. These are the ones talking to the data sources. Collectors connect to the Platform over HTTPS, the Platform does not connect to the Collector.</a:t>
            </a:r>
          </a:p>
          <a:p>
            <a:br>
              <a:rPr lang="en-US" dirty="0"/>
            </a:br>
            <a:r>
              <a:rPr lang="en-US" dirty="0"/>
              <a:t>Speaking of data sources, the Collector VMs talk to various data sources. vSphere, physical switches, firewalls, routers, load balancers, converged compute systems (like Cisco UCS, HP), information systems like Infoblox or vRealize Log Insight.</a:t>
            </a:r>
          </a:p>
          <a:p>
            <a:endParaRPr lang="en-US" dirty="0"/>
          </a:p>
          <a:p>
            <a:r>
              <a:rPr lang="en-US" dirty="0"/>
              <a:t>Lastly, the appliances (optionally) connects to the VMware cloud to receive updates, or set up an on demand support tunnel to help GSS troubleshoot.</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a:t>
            </a:fld>
            <a:endParaRPr lang="en-US" dirty="0"/>
          </a:p>
        </p:txBody>
      </p:sp>
    </p:spTree>
    <p:extLst>
      <p:ext uri="{BB962C8B-B14F-4D97-AF65-F5344CB8AC3E}">
        <p14:creationId xmlns:p14="http://schemas.microsoft.com/office/powerpoint/2010/main" val="203244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dirty="0"/>
          </a:p>
        </p:txBody>
      </p:sp>
    </p:spTree>
    <p:extLst>
      <p:ext uri="{BB962C8B-B14F-4D97-AF65-F5344CB8AC3E}">
        <p14:creationId xmlns:p14="http://schemas.microsoft.com/office/powerpoint/2010/main" val="1724509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dirty="0"/>
          </a:p>
        </p:txBody>
      </p:sp>
    </p:spTree>
    <p:extLst>
      <p:ext uri="{BB962C8B-B14F-4D97-AF65-F5344CB8AC3E}">
        <p14:creationId xmlns:p14="http://schemas.microsoft.com/office/powerpoint/2010/main" val="1895084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21</a:t>
            </a:fld>
            <a:endParaRPr lang="en-US" dirty="0"/>
          </a:p>
        </p:txBody>
      </p:sp>
    </p:spTree>
    <p:extLst>
      <p:ext uri="{BB962C8B-B14F-4D97-AF65-F5344CB8AC3E}">
        <p14:creationId xmlns:p14="http://schemas.microsoft.com/office/powerpoint/2010/main" val="1944719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dirty="0"/>
          </a:p>
        </p:txBody>
      </p:sp>
    </p:spTree>
    <p:extLst>
      <p:ext uri="{BB962C8B-B14F-4D97-AF65-F5344CB8AC3E}">
        <p14:creationId xmlns:p14="http://schemas.microsoft.com/office/powerpoint/2010/main" val="282516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23</a:t>
            </a:fld>
            <a:endParaRPr lang="en-US" dirty="0"/>
          </a:p>
        </p:txBody>
      </p:sp>
    </p:spTree>
    <p:extLst>
      <p:ext uri="{BB962C8B-B14F-4D97-AF65-F5344CB8AC3E}">
        <p14:creationId xmlns:p14="http://schemas.microsoft.com/office/powerpoint/2010/main" val="180840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24</a:t>
            </a:fld>
            <a:endParaRPr lang="en-US" dirty="0"/>
          </a:p>
        </p:txBody>
      </p:sp>
    </p:spTree>
    <p:extLst>
      <p:ext uri="{BB962C8B-B14F-4D97-AF65-F5344CB8AC3E}">
        <p14:creationId xmlns:p14="http://schemas.microsoft.com/office/powerpoint/2010/main" val="779135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dirty="0"/>
          </a:p>
        </p:txBody>
      </p:sp>
    </p:spTree>
    <p:extLst>
      <p:ext uri="{BB962C8B-B14F-4D97-AF65-F5344CB8AC3E}">
        <p14:creationId xmlns:p14="http://schemas.microsoft.com/office/powerpoint/2010/main" val="1951926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dirty="0"/>
          </a:p>
        </p:txBody>
      </p:sp>
    </p:spTree>
    <p:extLst>
      <p:ext uri="{BB962C8B-B14F-4D97-AF65-F5344CB8AC3E}">
        <p14:creationId xmlns:p14="http://schemas.microsoft.com/office/powerpoint/2010/main" val="181445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dirty="0"/>
          </a:p>
        </p:txBody>
      </p:sp>
    </p:spTree>
    <p:extLst>
      <p:ext uri="{BB962C8B-B14F-4D97-AF65-F5344CB8AC3E}">
        <p14:creationId xmlns:p14="http://schemas.microsoft.com/office/powerpoint/2010/main" val="2486822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dirty="0"/>
          </a:p>
        </p:txBody>
      </p:sp>
    </p:spTree>
    <p:extLst>
      <p:ext uri="{BB962C8B-B14F-4D97-AF65-F5344CB8AC3E}">
        <p14:creationId xmlns:p14="http://schemas.microsoft.com/office/powerpoint/2010/main" val="110980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Same picture as previous slide, only a lot more detail.</a:t>
            </a:r>
          </a:p>
          <a:p>
            <a:endParaRPr lang="en-US" dirty="0"/>
          </a:p>
          <a:p>
            <a:r>
              <a:rPr lang="en-US" dirty="0"/>
              <a:t>First, we have the Platform appliance that contains all the data and the Collector appliance that processes all data coming from data sources.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Both of the appliances talk to the VMware services hosted in the Cloud to download updates or instantiate an </a:t>
            </a:r>
            <a:r>
              <a:rPr lang="en-US" dirty="0" err="1"/>
              <a:t>ondemand</a:t>
            </a:r>
            <a:r>
              <a:rPr lang="en-US" dirty="0"/>
              <a:t> support tunnel for GSS. If you have an non-internet environment; don’t worry. You can use offline upgrade bundles and GSS could look over your shoulder with a remote session.</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The Collector connects to the different data sources. Examples of data sources can be </a:t>
            </a:r>
            <a:r>
              <a:rPr lang="en-US" dirty="0" err="1"/>
              <a:t>vCenter</a:t>
            </a:r>
            <a:r>
              <a:rPr lang="en-US" dirty="0"/>
              <a:t>, NSX, Arista switches, Cisco UCS manager and a bunch more. The Collector uses the most efficient way of retrieve the data; SSH for configuration, SNMP for interface counters, an API if possible..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have network traffic flow data. This is sent from either physical switches (NetFlow) or </a:t>
            </a:r>
            <a:r>
              <a:rPr lang="en-US" dirty="0" err="1"/>
              <a:t>ESXi</a:t>
            </a:r>
            <a:r>
              <a:rPr lang="en-US" dirty="0"/>
              <a:t> hosts (VDS or NSX DFW) over UDP port 2055 towards the collectors.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we have the public cloud integrations, where the collector connects to the console of the public cloud service to pull data via their API. Currently, this is only AWS.</a:t>
            </a:r>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dirty="0"/>
          </a:p>
        </p:txBody>
      </p:sp>
    </p:spTree>
    <p:extLst>
      <p:ext uri="{BB962C8B-B14F-4D97-AF65-F5344CB8AC3E}">
        <p14:creationId xmlns:p14="http://schemas.microsoft.com/office/powerpoint/2010/main" val="545886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30</a:t>
            </a:fld>
            <a:endParaRPr lang="en-US" dirty="0"/>
          </a:p>
        </p:txBody>
      </p:sp>
    </p:spTree>
    <p:extLst>
      <p:ext uri="{BB962C8B-B14F-4D97-AF65-F5344CB8AC3E}">
        <p14:creationId xmlns:p14="http://schemas.microsoft.com/office/powerpoint/2010/main" val="55355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31</a:t>
            </a:fld>
            <a:endParaRPr lang="en-US" dirty="0"/>
          </a:p>
        </p:txBody>
      </p:sp>
    </p:spTree>
    <p:extLst>
      <p:ext uri="{BB962C8B-B14F-4D97-AF65-F5344CB8AC3E}">
        <p14:creationId xmlns:p14="http://schemas.microsoft.com/office/powerpoint/2010/main" val="1800005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32</a:t>
            </a:fld>
            <a:endParaRPr lang="en-US" dirty="0"/>
          </a:p>
        </p:txBody>
      </p:sp>
    </p:spTree>
    <p:extLst>
      <p:ext uri="{BB962C8B-B14F-4D97-AF65-F5344CB8AC3E}">
        <p14:creationId xmlns:p14="http://schemas.microsoft.com/office/powerpoint/2010/main" val="1344525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33</a:t>
            </a:fld>
            <a:endParaRPr lang="en-US" dirty="0"/>
          </a:p>
        </p:txBody>
      </p:sp>
    </p:spTree>
    <p:extLst>
      <p:ext uri="{BB962C8B-B14F-4D97-AF65-F5344CB8AC3E}">
        <p14:creationId xmlns:p14="http://schemas.microsoft.com/office/powerpoint/2010/main" val="193653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37</a:t>
            </a:fld>
            <a:endParaRPr lang="en-US" dirty="0"/>
          </a:p>
        </p:txBody>
      </p:sp>
    </p:spTree>
    <p:extLst>
      <p:ext uri="{BB962C8B-B14F-4D97-AF65-F5344CB8AC3E}">
        <p14:creationId xmlns:p14="http://schemas.microsoft.com/office/powerpoint/2010/main" val="291716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38</a:t>
            </a:fld>
            <a:endParaRPr lang="en-US" dirty="0"/>
          </a:p>
        </p:txBody>
      </p:sp>
    </p:spTree>
    <p:extLst>
      <p:ext uri="{BB962C8B-B14F-4D97-AF65-F5344CB8AC3E}">
        <p14:creationId xmlns:p14="http://schemas.microsoft.com/office/powerpoint/2010/main" val="404447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39</a:t>
            </a:fld>
            <a:endParaRPr lang="en-US" dirty="0"/>
          </a:p>
        </p:txBody>
      </p:sp>
    </p:spTree>
    <p:extLst>
      <p:ext uri="{BB962C8B-B14F-4D97-AF65-F5344CB8AC3E}">
        <p14:creationId xmlns:p14="http://schemas.microsoft.com/office/powerpoint/2010/main" val="3608729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40</a:t>
            </a:fld>
            <a:endParaRPr lang="en-US" dirty="0"/>
          </a:p>
        </p:txBody>
      </p:sp>
    </p:spTree>
    <p:extLst>
      <p:ext uri="{BB962C8B-B14F-4D97-AF65-F5344CB8AC3E}">
        <p14:creationId xmlns:p14="http://schemas.microsoft.com/office/powerpoint/2010/main" val="313917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41</a:t>
            </a:fld>
            <a:endParaRPr lang="en-US" dirty="0"/>
          </a:p>
        </p:txBody>
      </p:sp>
    </p:spTree>
    <p:extLst>
      <p:ext uri="{BB962C8B-B14F-4D97-AF65-F5344CB8AC3E}">
        <p14:creationId xmlns:p14="http://schemas.microsoft.com/office/powerpoint/2010/main" val="3506053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42</a:t>
            </a:fld>
            <a:endParaRPr lang="en-US" dirty="0"/>
          </a:p>
        </p:txBody>
      </p:sp>
    </p:spTree>
    <p:extLst>
      <p:ext uri="{BB962C8B-B14F-4D97-AF65-F5344CB8AC3E}">
        <p14:creationId xmlns:p14="http://schemas.microsoft.com/office/powerpoint/2010/main" val="43701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You’ll recognize this picture. Network Insight as a Service is pretty similar to on-premises, except for that the entire platform runs in the VMware Cloud Services. There’s no sizing on your end, no build clusters, VMware will take care of that.</a:t>
            </a:r>
          </a:p>
          <a:p>
            <a:endParaRPr lang="en-US" dirty="0"/>
          </a:p>
          <a:p>
            <a:r>
              <a:rPr lang="en-US" dirty="0"/>
              <a:t>The Platform itself still has the same function; it is where you connect to the user-interface and where all the data lives. The Collector lives on-premises so it can connect to your local data sources.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The Collector connects to the different data sources. Examples of data sources can be vCenter, NSX, Arista switches, Cisco UCS manager and more. The Collector uses the most efficient way of retrieve the data; SSH for configuration, SNMP for interface counters, an API if possible.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have network traffic flow data. This is sent from either physical switches (NetFlow or sFlow) or </a:t>
            </a:r>
            <a:r>
              <a:rPr lang="en-US" dirty="0" err="1"/>
              <a:t>ESXi</a:t>
            </a:r>
            <a:r>
              <a:rPr lang="en-US" dirty="0"/>
              <a:t> hosts (VDS or NSX DFW) over UDP port 2055 towards the collectors.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There’s one more difference. The public cloud integrations are initiated from the cloud services. After all, cloud to cloud connection is more efficient.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one of the benefits of purchasing Network Insight as a Service is that VMware manages the lifecycle of your Network Insight instance, makes sure it’s up and running and proactively monitors it.</a:t>
            </a:r>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dirty="0"/>
          </a:p>
        </p:txBody>
      </p:sp>
    </p:spTree>
    <p:extLst>
      <p:ext uri="{BB962C8B-B14F-4D97-AF65-F5344CB8AC3E}">
        <p14:creationId xmlns:p14="http://schemas.microsoft.com/office/powerpoint/2010/main" val="933979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43</a:t>
            </a:fld>
            <a:endParaRPr lang="en-US" dirty="0"/>
          </a:p>
        </p:txBody>
      </p:sp>
    </p:spTree>
    <p:extLst>
      <p:ext uri="{BB962C8B-B14F-4D97-AF65-F5344CB8AC3E}">
        <p14:creationId xmlns:p14="http://schemas.microsoft.com/office/powerpoint/2010/main" val="271191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dirty="0"/>
          </a:p>
        </p:txBody>
      </p:sp>
    </p:spTree>
    <p:extLst>
      <p:ext uri="{BB962C8B-B14F-4D97-AF65-F5344CB8AC3E}">
        <p14:creationId xmlns:p14="http://schemas.microsoft.com/office/powerpoint/2010/main" val="2219479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45</a:t>
            </a:fld>
            <a:endParaRPr lang="en-US" dirty="0"/>
          </a:p>
        </p:txBody>
      </p:sp>
    </p:spTree>
    <p:extLst>
      <p:ext uri="{BB962C8B-B14F-4D97-AF65-F5344CB8AC3E}">
        <p14:creationId xmlns:p14="http://schemas.microsoft.com/office/powerpoint/2010/main" val="3785759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46</a:t>
            </a:fld>
            <a:endParaRPr lang="en-US" dirty="0"/>
          </a:p>
        </p:txBody>
      </p:sp>
    </p:spTree>
    <p:extLst>
      <p:ext uri="{BB962C8B-B14F-4D97-AF65-F5344CB8AC3E}">
        <p14:creationId xmlns:p14="http://schemas.microsoft.com/office/powerpoint/2010/main" val="2292753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47</a:t>
            </a:fld>
            <a:endParaRPr lang="en-US" dirty="0"/>
          </a:p>
        </p:txBody>
      </p:sp>
    </p:spTree>
    <p:extLst>
      <p:ext uri="{BB962C8B-B14F-4D97-AF65-F5344CB8AC3E}">
        <p14:creationId xmlns:p14="http://schemas.microsoft.com/office/powerpoint/2010/main" val="2403368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48</a:t>
            </a:fld>
            <a:endParaRPr lang="en-US" dirty="0"/>
          </a:p>
        </p:txBody>
      </p:sp>
    </p:spTree>
    <p:extLst>
      <p:ext uri="{BB962C8B-B14F-4D97-AF65-F5344CB8AC3E}">
        <p14:creationId xmlns:p14="http://schemas.microsoft.com/office/powerpoint/2010/main" val="3720686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49</a:t>
            </a:fld>
            <a:endParaRPr lang="en-US" dirty="0"/>
          </a:p>
        </p:txBody>
      </p:sp>
    </p:spTree>
    <p:extLst>
      <p:ext uri="{BB962C8B-B14F-4D97-AF65-F5344CB8AC3E}">
        <p14:creationId xmlns:p14="http://schemas.microsoft.com/office/powerpoint/2010/main" val="3076011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50</a:t>
            </a:fld>
            <a:endParaRPr lang="en-US" dirty="0"/>
          </a:p>
        </p:txBody>
      </p:sp>
    </p:spTree>
    <p:extLst>
      <p:ext uri="{BB962C8B-B14F-4D97-AF65-F5344CB8AC3E}">
        <p14:creationId xmlns:p14="http://schemas.microsoft.com/office/powerpoint/2010/main" val="3634198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51</a:t>
            </a:fld>
            <a:endParaRPr lang="en-US" dirty="0"/>
          </a:p>
        </p:txBody>
      </p:sp>
    </p:spTree>
    <p:extLst>
      <p:ext uri="{BB962C8B-B14F-4D97-AF65-F5344CB8AC3E}">
        <p14:creationId xmlns:p14="http://schemas.microsoft.com/office/powerpoint/2010/main" val="789324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53</a:t>
            </a:fld>
            <a:endParaRPr lang="en-US" dirty="0"/>
          </a:p>
        </p:txBody>
      </p:sp>
    </p:spTree>
    <p:extLst>
      <p:ext uri="{BB962C8B-B14F-4D97-AF65-F5344CB8AC3E}">
        <p14:creationId xmlns:p14="http://schemas.microsoft.com/office/powerpoint/2010/main" val="378462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13</a:t>
            </a:fld>
            <a:endParaRPr lang="en-US" dirty="0"/>
          </a:p>
        </p:txBody>
      </p:sp>
    </p:spTree>
    <p:extLst>
      <p:ext uri="{BB962C8B-B14F-4D97-AF65-F5344CB8AC3E}">
        <p14:creationId xmlns:p14="http://schemas.microsoft.com/office/powerpoint/2010/main" val="488609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55</a:t>
            </a:fld>
            <a:endParaRPr lang="en-US" dirty="0"/>
          </a:p>
        </p:txBody>
      </p:sp>
    </p:spTree>
    <p:extLst>
      <p:ext uri="{BB962C8B-B14F-4D97-AF65-F5344CB8AC3E}">
        <p14:creationId xmlns:p14="http://schemas.microsoft.com/office/powerpoint/2010/main" val="1478816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57</a:t>
            </a:fld>
            <a:endParaRPr lang="en-US" dirty="0"/>
          </a:p>
        </p:txBody>
      </p:sp>
    </p:spTree>
    <p:extLst>
      <p:ext uri="{BB962C8B-B14F-4D97-AF65-F5344CB8AC3E}">
        <p14:creationId xmlns:p14="http://schemas.microsoft.com/office/powerpoint/2010/main" val="3382841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58</a:t>
            </a:fld>
            <a:endParaRPr lang="en-US" dirty="0"/>
          </a:p>
        </p:txBody>
      </p:sp>
    </p:spTree>
    <p:extLst>
      <p:ext uri="{BB962C8B-B14F-4D97-AF65-F5344CB8AC3E}">
        <p14:creationId xmlns:p14="http://schemas.microsoft.com/office/powerpoint/2010/main" val="168371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dirty="0"/>
          </a:p>
        </p:txBody>
      </p:sp>
    </p:spTree>
    <p:extLst>
      <p:ext uri="{BB962C8B-B14F-4D97-AF65-F5344CB8AC3E}">
        <p14:creationId xmlns:p14="http://schemas.microsoft.com/office/powerpoint/2010/main" val="271585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dirty="0"/>
          </a:p>
        </p:txBody>
      </p:sp>
    </p:spTree>
    <p:extLst>
      <p:ext uri="{BB962C8B-B14F-4D97-AF65-F5344CB8AC3E}">
        <p14:creationId xmlns:p14="http://schemas.microsoft.com/office/powerpoint/2010/main" val="155610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dirty="0"/>
          </a:p>
        </p:txBody>
      </p:sp>
    </p:spTree>
    <p:extLst>
      <p:ext uri="{BB962C8B-B14F-4D97-AF65-F5344CB8AC3E}">
        <p14:creationId xmlns:p14="http://schemas.microsoft.com/office/powerpoint/2010/main" val="340808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dirty="0"/>
          </a:p>
        </p:txBody>
      </p:sp>
    </p:spTree>
    <p:extLst>
      <p:ext uri="{BB962C8B-B14F-4D97-AF65-F5344CB8AC3E}">
        <p14:creationId xmlns:p14="http://schemas.microsoft.com/office/powerpoint/2010/main" val="402795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dirty="0"/>
          </a:p>
        </p:txBody>
      </p:sp>
    </p:spTree>
    <p:extLst>
      <p:ext uri="{BB962C8B-B14F-4D97-AF65-F5344CB8AC3E}">
        <p14:creationId xmlns:p14="http://schemas.microsoft.com/office/powerpoint/2010/main" val="2170213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dirty="0"/>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dirty="0"/>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a:t>Eighth level</a:t>
            </a:r>
            <a:endParaRPr lang="en-US" dirty="0"/>
          </a:p>
          <a:p>
            <a:pPr lvl="8"/>
            <a:r>
              <a:rPr lang="en-US"/>
              <a:t>Ninth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dirty="0"/>
              <a:t> </a:t>
            </a:r>
            <a:r>
              <a:rPr lang="en-US"/>
              <a:t>Eight level</a:t>
            </a:r>
            <a:endParaRPr lang="en-US" dirty="0"/>
          </a:p>
          <a:p>
            <a:pPr lvl="8"/>
            <a:r>
              <a:rPr lang="en-US"/>
              <a:t>Ninth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dirty="0"/>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dirty="0"/>
              <a:t> </a:t>
            </a:r>
            <a:r>
              <a:rPr lang="en-US"/>
              <a:t>Seventh level</a:t>
            </a:r>
            <a:endParaRPr lang="en-US" dirty="0"/>
          </a:p>
          <a:p>
            <a:pPr lvl="7"/>
            <a:r>
              <a:rPr lang="en-US" dirty="0"/>
              <a:t> </a:t>
            </a:r>
            <a:r>
              <a:rPr lang="en-US"/>
              <a:t>Eighth level</a:t>
            </a:r>
            <a:endParaRPr lang="en-US" dirty="0"/>
          </a:p>
          <a:p>
            <a:pPr lvl="8"/>
            <a:r>
              <a:rPr lang="en-US"/>
              <a:t>Ninth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a:t>Third level</a:t>
            </a:r>
            <a:endParaRPr lang="en-US" dirty="0"/>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100000"/>
              </a:lnSpc>
              <a:spcBef>
                <a:spcPts val="0"/>
              </a:spcBef>
            </a:pPr>
            <a:endParaRPr lang="en-US" sz="800" dirty="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dirty="0"/>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Edit Master text styles</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dirty="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©2018 VMware, Inc.</a:t>
            </a:r>
          </a:p>
          <a:p>
            <a:pPr>
              <a:lnSpc>
                <a:spcPct val="90000"/>
              </a:lnSpc>
            </a:pPr>
            <a:endParaRPr lang="en-US" sz="800" dirty="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dirty="0"/>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dirty="0"/>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rPr>
              <a:t>Click here to download the font: </a:t>
            </a:r>
            <a:r>
              <a:rPr lang="en-US" sz="1800" dirty="0">
                <a:solidFill>
                  <a:schemeClr val="tx2"/>
                </a:solidFill>
                <a:hlinkClick r:id="rId2"/>
              </a:rPr>
              <a:t>www.vmware.com/brand</a:t>
            </a:r>
            <a:r>
              <a:rPr lang="en-US" sz="1800" baseline="0" dirty="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the portal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 or contact Oasis.</a:t>
            </a:r>
          </a:p>
          <a:p>
            <a:pPr>
              <a:lnSpc>
                <a:spcPct val="130000"/>
              </a:lnSpc>
            </a:pPr>
            <a:r>
              <a:rPr lang="en-US" sz="1800" dirty="0">
                <a:solidFill>
                  <a:schemeClr val="bg1"/>
                </a:solidFill>
              </a:rPr>
              <a:t> </a:t>
            </a:r>
            <a:endParaRPr lang="en-US" sz="3200" dirty="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dirty="0"/>
              <a:t>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 ©</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dirty="0"/>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tiff"/><Relationship Id="rId13" Type="http://schemas.openxmlformats.org/officeDocument/2006/relationships/image" Target="../media/image21.tiff"/><Relationship Id="rId3" Type="http://schemas.openxmlformats.org/officeDocument/2006/relationships/image" Target="../media/image11.tiff"/><Relationship Id="rId7" Type="http://schemas.openxmlformats.org/officeDocument/2006/relationships/image" Target="../media/image15.tiff"/><Relationship Id="rId12" Type="http://schemas.openxmlformats.org/officeDocument/2006/relationships/image" Target="../media/image20.tiff"/><Relationship Id="rId2" Type="http://schemas.openxmlformats.org/officeDocument/2006/relationships/notesSlide" Target="../notesSlides/notesSlide1.xml"/><Relationship Id="rId16" Type="http://schemas.openxmlformats.org/officeDocument/2006/relationships/image" Target="../media/image24.tiff"/><Relationship Id="rId1" Type="http://schemas.openxmlformats.org/officeDocument/2006/relationships/slideLayout" Target="../slideLayouts/slideLayout8.xml"/><Relationship Id="rId6" Type="http://schemas.openxmlformats.org/officeDocument/2006/relationships/image" Target="../media/image14.tiff"/><Relationship Id="rId11" Type="http://schemas.openxmlformats.org/officeDocument/2006/relationships/image" Target="../media/image19.emf"/><Relationship Id="rId5" Type="http://schemas.openxmlformats.org/officeDocument/2006/relationships/image" Target="../media/image13.tiff"/><Relationship Id="rId15" Type="http://schemas.openxmlformats.org/officeDocument/2006/relationships/image" Target="../media/image23.tiff"/><Relationship Id="rId10" Type="http://schemas.openxmlformats.org/officeDocument/2006/relationships/image" Target="../media/image18.tiff"/><Relationship Id="rId4" Type="http://schemas.openxmlformats.org/officeDocument/2006/relationships/image" Target="../media/image12.tiff"/><Relationship Id="rId9" Type="http://schemas.openxmlformats.org/officeDocument/2006/relationships/image" Target="../media/image17.png"/><Relationship Id="rId14" Type="http://schemas.openxmlformats.org/officeDocument/2006/relationships/image" Target="../media/image2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hyperlink" Target="http://www.vmware.com/brand" TargetMode="Externa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hyperlink" Target="http://www.vmware.com/bran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tags" Target="../tags/tag12.xml"/><Relationship Id="rId4" Type="http://schemas.openxmlformats.org/officeDocument/2006/relationships/hyperlink" Target="http://www.vmware.com/brand"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www.vmware.com/brand.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0.png"/><Relationship Id="rId5" Type="http://schemas.openxmlformats.org/officeDocument/2006/relationships/notesSlide" Target="../notesSlides/notesSlide25.xml"/><Relationship Id="rId4"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hyperlink" Target="https://www.vmware.com/brand.html"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vmware.com/brand.html"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2.jpe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hyperlink" Target="https://www.vmware.com/brand.html" TargetMode="External"/><Relationship Id="rId2" Type="http://schemas.openxmlformats.org/officeDocument/2006/relationships/notesSlide" Target="../notesSlides/notesSlide29.xml"/><Relationship Id="rId16"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3.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ustomXml" Target="../ink/ink4.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230.png"/><Relationship Id="rId4" Type="http://schemas.openxmlformats.org/officeDocument/2006/relationships/customXml" Target="../ink/ink2.xml"/></Relationships>
</file>

<file path=ppt/slides/_rels/slide48.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ustomXml" Target="../ink/ink7.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230.png"/><Relationship Id="rId4" Type="http://schemas.openxmlformats.org/officeDocument/2006/relationships/customXml" Target="../ink/ink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chart" Target="../charts/chart10.xml"/><Relationship Id="rId4" Type="http://schemas.openxmlformats.org/officeDocument/2006/relationships/chart" Target="../charts/char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hyperlink" Target="mailto:PowerPoint@vmware.com" TargetMode="Externa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VMware Network Insight Architecture</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endParaRPr lang="en-US" dirty="0"/>
          </a:p>
        </p:txBody>
      </p:sp>
      <p:sp>
        <p:nvSpPr>
          <p:cNvPr id="6" name="Oval 5">
            <a:extLst>
              <a:ext uri="{FF2B5EF4-FFF2-40B4-BE49-F238E27FC236}">
                <a16:creationId xmlns:a16="http://schemas.microsoft.com/office/drawing/2014/main" id="{B3B93474-420D-D748-A155-2EDECE4BDE23}"/>
              </a:ext>
            </a:extLst>
          </p:cNvPr>
          <p:cNvSpPr/>
          <p:nvPr/>
        </p:nvSpPr>
        <p:spPr>
          <a:xfrm>
            <a:off x="4787480"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5">
            <a:extLst>
              <a:ext uri="{FF2B5EF4-FFF2-40B4-BE49-F238E27FC236}">
                <a16:creationId xmlns:a16="http://schemas.microsoft.com/office/drawing/2014/main" id="{B4575941-9ECD-984B-8589-C2C1552C44EC}"/>
              </a:ext>
            </a:extLst>
          </p:cNvPr>
          <p:cNvSpPr>
            <a:spLocks noChangeAspect="1" noEditPoints="1"/>
          </p:cNvSpPr>
          <p:nvPr/>
        </p:nvSpPr>
        <p:spPr bwMode="auto">
          <a:xfrm>
            <a:off x="4926728"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8">
            <a:extLst>
              <a:ext uri="{FF2B5EF4-FFF2-40B4-BE49-F238E27FC236}">
                <a16:creationId xmlns:a16="http://schemas.microsoft.com/office/drawing/2014/main" id="{B2A722AC-67B8-394E-AEDD-2B60356AE7B2}"/>
              </a:ext>
            </a:extLst>
          </p:cNvPr>
          <p:cNvSpPr/>
          <p:nvPr/>
        </p:nvSpPr>
        <p:spPr>
          <a:xfrm>
            <a:off x="5689509"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5">
            <a:extLst>
              <a:ext uri="{FF2B5EF4-FFF2-40B4-BE49-F238E27FC236}">
                <a16:creationId xmlns:a16="http://schemas.microsoft.com/office/drawing/2014/main" id="{438681E9-7CE6-B346-BC39-7FD645967FD6}"/>
              </a:ext>
            </a:extLst>
          </p:cNvPr>
          <p:cNvSpPr>
            <a:spLocks noChangeAspect="1" noEditPoints="1"/>
          </p:cNvSpPr>
          <p:nvPr/>
        </p:nvSpPr>
        <p:spPr bwMode="auto">
          <a:xfrm>
            <a:off x="5828757"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1F871E62-8411-4143-9FCA-9C40384A44B6}"/>
              </a:ext>
            </a:extLst>
          </p:cNvPr>
          <p:cNvSpPr/>
          <p:nvPr/>
        </p:nvSpPr>
        <p:spPr>
          <a:xfrm>
            <a:off x="6591538"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3" name="Freeform 5">
            <a:extLst>
              <a:ext uri="{FF2B5EF4-FFF2-40B4-BE49-F238E27FC236}">
                <a16:creationId xmlns:a16="http://schemas.microsoft.com/office/drawing/2014/main" id="{D69F7433-B189-E44A-AED7-92F0557C4780}"/>
              </a:ext>
            </a:extLst>
          </p:cNvPr>
          <p:cNvSpPr>
            <a:spLocks noChangeAspect="1" noEditPoints="1"/>
          </p:cNvSpPr>
          <p:nvPr/>
        </p:nvSpPr>
        <p:spPr bwMode="auto">
          <a:xfrm>
            <a:off x="6730786"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Arrow Connector 14">
            <a:extLst>
              <a:ext uri="{FF2B5EF4-FFF2-40B4-BE49-F238E27FC236}">
                <a16:creationId xmlns:a16="http://schemas.microsoft.com/office/drawing/2014/main" id="{54F43631-E7BD-B944-B865-6446B80E6E2B}"/>
              </a:ext>
            </a:extLst>
          </p:cNvPr>
          <p:cNvCxnSpPr>
            <a:stCxn id="6" idx="6"/>
            <a:endCxn id="9" idx="2"/>
          </p:cNvCxnSpPr>
          <p:nvPr/>
        </p:nvCxnSpPr>
        <p:spPr bwMode="gray">
          <a:xfrm>
            <a:off x="5481254" y="2481583"/>
            <a:ext cx="208255" cy="0"/>
          </a:xfrm>
          <a:prstGeom prst="straightConnector1">
            <a:avLst/>
          </a:prstGeom>
          <a:ln w="25400">
            <a:solidFill>
              <a:schemeClr val="accent2"/>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551307-3108-CD4C-B423-136190AB3C03}"/>
              </a:ext>
            </a:extLst>
          </p:cNvPr>
          <p:cNvCxnSpPr>
            <a:cxnSpLocks/>
            <a:stCxn id="12" idx="2"/>
            <a:endCxn id="9" idx="6"/>
          </p:cNvCxnSpPr>
          <p:nvPr/>
        </p:nvCxnSpPr>
        <p:spPr bwMode="gray">
          <a:xfrm flipH="1">
            <a:off x="6383283" y="2481583"/>
            <a:ext cx="208255" cy="0"/>
          </a:xfrm>
          <a:prstGeom prst="straightConnector1">
            <a:avLst/>
          </a:prstGeom>
          <a:ln w="25400">
            <a:solidFill>
              <a:schemeClr val="accent2"/>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6566D34-1663-CD4C-B105-DB2354B9A1F7}"/>
              </a:ext>
            </a:extLst>
          </p:cNvPr>
          <p:cNvSpPr/>
          <p:nvPr/>
        </p:nvSpPr>
        <p:spPr>
          <a:xfrm>
            <a:off x="7840676" y="1907716"/>
            <a:ext cx="1080415" cy="4308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Platform VMs</a:t>
            </a:r>
          </a:p>
          <a:p>
            <a:pPr algn="r"/>
            <a:r>
              <a:rPr lang="en-US" sz="1100" dirty="0">
                <a:solidFill>
                  <a:schemeClr val="bg1"/>
                </a:solidFill>
              </a:rPr>
              <a:t>Cluster</a:t>
            </a:r>
          </a:p>
        </p:txBody>
      </p:sp>
      <p:cxnSp>
        <p:nvCxnSpPr>
          <p:cNvPr id="20" name="Straight Connector 19">
            <a:extLst>
              <a:ext uri="{FF2B5EF4-FFF2-40B4-BE49-F238E27FC236}">
                <a16:creationId xmlns:a16="http://schemas.microsoft.com/office/drawing/2014/main" id="{914A1B95-C651-B94A-812E-A87EA9628796}"/>
              </a:ext>
            </a:extLst>
          </p:cNvPr>
          <p:cNvCxnSpPr>
            <a:cxnSpLocks/>
          </p:cNvCxnSpPr>
          <p:nvPr/>
        </p:nvCxnSpPr>
        <p:spPr>
          <a:xfrm>
            <a:off x="3687395" y="1909980"/>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0571DEE-EF57-C945-AF8E-37860A84AD80}"/>
              </a:ext>
            </a:extLst>
          </p:cNvPr>
          <p:cNvSpPr/>
          <p:nvPr/>
        </p:nvSpPr>
        <p:spPr>
          <a:xfrm>
            <a:off x="7794653" y="3021503"/>
            <a:ext cx="111080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Collector VMs</a:t>
            </a:r>
          </a:p>
        </p:txBody>
      </p:sp>
      <p:cxnSp>
        <p:nvCxnSpPr>
          <p:cNvPr id="22" name="Straight Connector 21">
            <a:extLst>
              <a:ext uri="{FF2B5EF4-FFF2-40B4-BE49-F238E27FC236}">
                <a16:creationId xmlns:a16="http://schemas.microsoft.com/office/drawing/2014/main" id="{EE5C8F31-54D7-9C41-B1F5-5FDDF2E4DE23}"/>
              </a:ext>
            </a:extLst>
          </p:cNvPr>
          <p:cNvCxnSpPr>
            <a:cxnSpLocks/>
          </p:cNvCxnSpPr>
          <p:nvPr/>
        </p:nvCxnSpPr>
        <p:spPr>
          <a:xfrm>
            <a:off x="3671765" y="3021503"/>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E696A7D-1780-1143-B634-04C2C487AC87}"/>
              </a:ext>
            </a:extLst>
          </p:cNvPr>
          <p:cNvSpPr/>
          <p:nvPr/>
        </p:nvSpPr>
        <p:spPr>
          <a:xfrm>
            <a:off x="4787480"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1" name="Freeform 5">
            <a:extLst>
              <a:ext uri="{FF2B5EF4-FFF2-40B4-BE49-F238E27FC236}">
                <a16:creationId xmlns:a16="http://schemas.microsoft.com/office/drawing/2014/main" id="{DF207181-D888-5E48-AD2B-93FA5F93AAD8}"/>
              </a:ext>
            </a:extLst>
          </p:cNvPr>
          <p:cNvSpPr>
            <a:spLocks noChangeAspect="1" noEditPoints="1"/>
          </p:cNvSpPr>
          <p:nvPr/>
        </p:nvSpPr>
        <p:spPr bwMode="auto">
          <a:xfrm>
            <a:off x="4926728"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BF0B29F2-F985-DB4A-B75E-30769291C491}"/>
              </a:ext>
            </a:extLst>
          </p:cNvPr>
          <p:cNvSpPr/>
          <p:nvPr/>
        </p:nvSpPr>
        <p:spPr>
          <a:xfrm>
            <a:off x="5689509"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4" name="Freeform 5">
            <a:extLst>
              <a:ext uri="{FF2B5EF4-FFF2-40B4-BE49-F238E27FC236}">
                <a16:creationId xmlns:a16="http://schemas.microsoft.com/office/drawing/2014/main" id="{0AA9DF3F-769C-4940-AACA-DC2EB3C06BA0}"/>
              </a:ext>
            </a:extLst>
          </p:cNvPr>
          <p:cNvSpPr>
            <a:spLocks noChangeAspect="1" noEditPoints="1"/>
          </p:cNvSpPr>
          <p:nvPr/>
        </p:nvSpPr>
        <p:spPr bwMode="auto">
          <a:xfrm>
            <a:off x="5828757"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320C2DB5-5CBD-7C43-822E-863D74B7F323}"/>
              </a:ext>
            </a:extLst>
          </p:cNvPr>
          <p:cNvSpPr/>
          <p:nvPr/>
        </p:nvSpPr>
        <p:spPr>
          <a:xfrm>
            <a:off x="6591538"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7" name="Freeform 5">
            <a:extLst>
              <a:ext uri="{FF2B5EF4-FFF2-40B4-BE49-F238E27FC236}">
                <a16:creationId xmlns:a16="http://schemas.microsoft.com/office/drawing/2014/main" id="{03D28AEF-F779-1B41-B599-513E881862D3}"/>
              </a:ext>
            </a:extLst>
          </p:cNvPr>
          <p:cNvSpPr>
            <a:spLocks noChangeAspect="1" noEditPoints="1"/>
          </p:cNvSpPr>
          <p:nvPr/>
        </p:nvSpPr>
        <p:spPr bwMode="auto">
          <a:xfrm>
            <a:off x="6730786"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8" name="Straight Arrow Connector 37">
            <a:extLst>
              <a:ext uri="{FF2B5EF4-FFF2-40B4-BE49-F238E27FC236}">
                <a16:creationId xmlns:a16="http://schemas.microsoft.com/office/drawing/2014/main" id="{BC0CC1CF-E607-F448-859C-118C1B80A6A3}"/>
              </a:ext>
            </a:extLst>
          </p:cNvPr>
          <p:cNvCxnSpPr>
            <a:cxnSpLocks/>
            <a:stCxn id="30" idx="0"/>
          </p:cNvCxnSpPr>
          <p:nvPr/>
        </p:nvCxnSpPr>
        <p:spPr bwMode="gray">
          <a:xfrm flipV="1">
            <a:off x="5134367"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75FC3A7-CC4F-2648-89C4-FDF605FAE085}"/>
              </a:ext>
            </a:extLst>
          </p:cNvPr>
          <p:cNvCxnSpPr>
            <a:cxnSpLocks/>
            <a:stCxn id="33" idx="0"/>
          </p:cNvCxnSpPr>
          <p:nvPr/>
        </p:nvCxnSpPr>
        <p:spPr bwMode="gray">
          <a:xfrm flipV="1">
            <a:off x="6036396"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CDA8FC-CD62-344D-B47A-7AE49397D651}"/>
              </a:ext>
            </a:extLst>
          </p:cNvPr>
          <p:cNvCxnSpPr>
            <a:cxnSpLocks/>
            <a:stCxn id="36" idx="0"/>
          </p:cNvCxnSpPr>
          <p:nvPr/>
        </p:nvCxnSpPr>
        <p:spPr bwMode="gray">
          <a:xfrm flipV="1">
            <a:off x="6938425"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F961194-76D0-6544-B4AC-38F45CF588D5}"/>
              </a:ext>
            </a:extLst>
          </p:cNvPr>
          <p:cNvSpPr/>
          <p:nvPr/>
        </p:nvSpPr>
        <p:spPr>
          <a:xfrm>
            <a:off x="7833125" y="4364780"/>
            <a:ext cx="107233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Data Sources</a:t>
            </a:r>
          </a:p>
        </p:txBody>
      </p:sp>
      <p:cxnSp>
        <p:nvCxnSpPr>
          <p:cNvPr id="48" name="Straight Connector 47">
            <a:extLst>
              <a:ext uri="{FF2B5EF4-FFF2-40B4-BE49-F238E27FC236}">
                <a16:creationId xmlns:a16="http://schemas.microsoft.com/office/drawing/2014/main" id="{E8864BFC-C030-1240-BCF9-7E9F9ADC0B58}"/>
              </a:ext>
            </a:extLst>
          </p:cNvPr>
          <p:cNvCxnSpPr>
            <a:cxnSpLocks/>
          </p:cNvCxnSpPr>
          <p:nvPr/>
        </p:nvCxnSpPr>
        <p:spPr>
          <a:xfrm>
            <a:off x="3671765" y="4364780"/>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2F70CF4B-C83B-5647-9818-F9FA16E258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2975" y="4881471"/>
            <a:ext cx="801568" cy="604914"/>
          </a:xfrm>
          <a:prstGeom prst="rect">
            <a:avLst/>
          </a:prstGeom>
        </p:spPr>
      </p:pic>
      <p:pic>
        <p:nvPicPr>
          <p:cNvPr id="79" name="Picture 78">
            <a:extLst>
              <a:ext uri="{FF2B5EF4-FFF2-40B4-BE49-F238E27FC236}">
                <a16:creationId xmlns:a16="http://schemas.microsoft.com/office/drawing/2014/main" id="{954586FE-B09D-2848-A94F-3ACF704246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57340" y="5534732"/>
            <a:ext cx="627229" cy="97420"/>
          </a:xfrm>
          <a:prstGeom prst="rect">
            <a:avLst/>
          </a:prstGeom>
        </p:spPr>
      </p:pic>
      <p:pic>
        <p:nvPicPr>
          <p:cNvPr id="80" name="Picture 79">
            <a:extLst>
              <a:ext uri="{FF2B5EF4-FFF2-40B4-BE49-F238E27FC236}">
                <a16:creationId xmlns:a16="http://schemas.microsoft.com/office/drawing/2014/main" id="{508F78A6-C345-9247-AA50-C4A8166C2DC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2966" y="5424927"/>
            <a:ext cx="805279" cy="264400"/>
          </a:xfrm>
          <a:prstGeom prst="rect">
            <a:avLst/>
          </a:prstGeom>
        </p:spPr>
      </p:pic>
      <p:pic>
        <p:nvPicPr>
          <p:cNvPr id="81" name="Picture 80">
            <a:extLst>
              <a:ext uri="{FF2B5EF4-FFF2-40B4-BE49-F238E27FC236}">
                <a16:creationId xmlns:a16="http://schemas.microsoft.com/office/drawing/2014/main" id="{16CE79F7-29E3-DA44-8AB4-69738E6FBB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66965" y="5465331"/>
            <a:ext cx="735155" cy="245051"/>
          </a:xfrm>
          <a:prstGeom prst="rect">
            <a:avLst/>
          </a:prstGeom>
        </p:spPr>
      </p:pic>
      <p:pic>
        <p:nvPicPr>
          <p:cNvPr id="82" name="Picture 81">
            <a:extLst>
              <a:ext uri="{FF2B5EF4-FFF2-40B4-BE49-F238E27FC236}">
                <a16:creationId xmlns:a16="http://schemas.microsoft.com/office/drawing/2014/main" id="{33E755F7-B2BE-5C41-965A-773E8AB87ED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90840" y="5432209"/>
            <a:ext cx="311294" cy="311294"/>
          </a:xfrm>
          <a:prstGeom prst="rect">
            <a:avLst/>
          </a:prstGeom>
        </p:spPr>
      </p:pic>
      <p:pic>
        <p:nvPicPr>
          <p:cNvPr id="83" name="Picture 82">
            <a:extLst>
              <a:ext uri="{FF2B5EF4-FFF2-40B4-BE49-F238E27FC236}">
                <a16:creationId xmlns:a16="http://schemas.microsoft.com/office/drawing/2014/main" id="{9CB40710-81E6-4245-B4D3-AC4B12A2C31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57340" y="4971627"/>
            <a:ext cx="849705" cy="319347"/>
          </a:xfrm>
          <a:prstGeom prst="rect">
            <a:avLst/>
          </a:prstGeom>
        </p:spPr>
      </p:pic>
      <p:pic>
        <p:nvPicPr>
          <p:cNvPr id="84" name="Picture 16" descr="C:\Users\mpaskin\Desktop\ASG Icons\133971_VMware_CheckPoint_ASG.png">
            <a:extLst>
              <a:ext uri="{FF2B5EF4-FFF2-40B4-BE49-F238E27FC236}">
                <a16:creationId xmlns:a16="http://schemas.microsoft.com/office/drawing/2014/main" id="{AA9CF679-D6E3-334F-8E03-99D75C16262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885710" y="5486385"/>
            <a:ext cx="1194569" cy="202942"/>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4">
            <a:extLst>
              <a:ext uri="{FF2B5EF4-FFF2-40B4-BE49-F238E27FC236}">
                <a16:creationId xmlns:a16="http://schemas.microsoft.com/office/drawing/2014/main" id="{CFA1DA6E-2156-2647-A85F-FBFAEBBFEFAD}"/>
              </a:ext>
            </a:extLst>
          </p:cNvPr>
          <p:cNvPicPr>
            <a:picLocks noChangeAspect="1"/>
          </p:cNvPicPr>
          <p:nvPr/>
        </p:nvPicPr>
        <p:blipFill>
          <a:blip r:embed="rId10"/>
          <a:stretch>
            <a:fillRect/>
          </a:stretch>
        </p:blipFill>
        <p:spPr>
          <a:xfrm>
            <a:off x="6582327" y="4945247"/>
            <a:ext cx="627229" cy="372109"/>
          </a:xfrm>
          <a:prstGeom prst="rect">
            <a:avLst/>
          </a:prstGeom>
        </p:spPr>
      </p:pic>
      <p:pic>
        <p:nvPicPr>
          <p:cNvPr id="86" name="Picture 85">
            <a:extLst>
              <a:ext uri="{FF2B5EF4-FFF2-40B4-BE49-F238E27FC236}">
                <a16:creationId xmlns:a16="http://schemas.microsoft.com/office/drawing/2014/main" id="{44ABAC51-8AB7-C44B-907A-35811F177153}"/>
              </a:ext>
            </a:extLst>
          </p:cNvPr>
          <p:cNvPicPr>
            <a:picLocks noChangeAspect="1"/>
          </p:cNvPicPr>
          <p:nvPr/>
        </p:nvPicPr>
        <p:blipFill>
          <a:blip r:embed="rId11"/>
          <a:stretch>
            <a:fillRect/>
          </a:stretch>
        </p:blipFill>
        <p:spPr>
          <a:xfrm>
            <a:off x="4938481" y="5025922"/>
            <a:ext cx="546710" cy="280743"/>
          </a:xfrm>
          <a:prstGeom prst="rect">
            <a:avLst/>
          </a:prstGeom>
        </p:spPr>
      </p:pic>
      <p:pic>
        <p:nvPicPr>
          <p:cNvPr id="87" name="Picture 86">
            <a:extLst>
              <a:ext uri="{FF2B5EF4-FFF2-40B4-BE49-F238E27FC236}">
                <a16:creationId xmlns:a16="http://schemas.microsoft.com/office/drawing/2014/main" id="{D3A7EBCF-7A83-AF4F-AC68-2DD079D76866}"/>
              </a:ext>
            </a:extLst>
          </p:cNvPr>
          <p:cNvPicPr>
            <a:picLocks noChangeAspect="1"/>
          </p:cNvPicPr>
          <p:nvPr/>
        </p:nvPicPr>
        <p:blipFill>
          <a:blip r:embed="rId12"/>
          <a:stretch>
            <a:fillRect/>
          </a:stretch>
        </p:blipFill>
        <p:spPr>
          <a:xfrm>
            <a:off x="3885710" y="4989233"/>
            <a:ext cx="965262" cy="354119"/>
          </a:xfrm>
          <a:prstGeom prst="rect">
            <a:avLst/>
          </a:prstGeom>
        </p:spPr>
      </p:pic>
      <p:pic>
        <p:nvPicPr>
          <p:cNvPr id="88" name="Picture 87">
            <a:extLst>
              <a:ext uri="{FF2B5EF4-FFF2-40B4-BE49-F238E27FC236}">
                <a16:creationId xmlns:a16="http://schemas.microsoft.com/office/drawing/2014/main" id="{CA16D21C-C41D-EA45-8172-3F3C49F0CEFA}"/>
              </a:ext>
            </a:extLst>
          </p:cNvPr>
          <p:cNvPicPr>
            <a:picLocks noChangeAspect="1"/>
          </p:cNvPicPr>
          <p:nvPr/>
        </p:nvPicPr>
        <p:blipFill>
          <a:blip r:embed="rId13"/>
          <a:stretch>
            <a:fillRect/>
          </a:stretch>
        </p:blipFill>
        <p:spPr>
          <a:xfrm>
            <a:off x="4807638" y="5849954"/>
            <a:ext cx="404198" cy="399208"/>
          </a:xfrm>
          <a:prstGeom prst="rect">
            <a:avLst/>
          </a:prstGeom>
        </p:spPr>
      </p:pic>
      <p:pic>
        <p:nvPicPr>
          <p:cNvPr id="89" name="Picture 88">
            <a:extLst>
              <a:ext uri="{FF2B5EF4-FFF2-40B4-BE49-F238E27FC236}">
                <a16:creationId xmlns:a16="http://schemas.microsoft.com/office/drawing/2014/main" id="{4BCF38EC-5A65-0A4B-99C6-DFA8982EAD04}"/>
              </a:ext>
            </a:extLst>
          </p:cNvPr>
          <p:cNvPicPr>
            <a:picLocks noChangeAspect="1"/>
          </p:cNvPicPr>
          <p:nvPr/>
        </p:nvPicPr>
        <p:blipFill>
          <a:blip r:embed="rId14"/>
          <a:stretch>
            <a:fillRect/>
          </a:stretch>
        </p:blipFill>
        <p:spPr>
          <a:xfrm>
            <a:off x="5480380" y="5849954"/>
            <a:ext cx="433923" cy="399209"/>
          </a:xfrm>
          <a:prstGeom prst="rect">
            <a:avLst/>
          </a:prstGeom>
        </p:spPr>
      </p:pic>
      <p:pic>
        <p:nvPicPr>
          <p:cNvPr id="90" name="Picture 89">
            <a:extLst>
              <a:ext uri="{FF2B5EF4-FFF2-40B4-BE49-F238E27FC236}">
                <a16:creationId xmlns:a16="http://schemas.microsoft.com/office/drawing/2014/main" id="{CCB0536C-55EE-874E-A9E7-40C98DAEB011}"/>
              </a:ext>
            </a:extLst>
          </p:cNvPr>
          <p:cNvPicPr>
            <a:picLocks noChangeAspect="1"/>
          </p:cNvPicPr>
          <p:nvPr/>
        </p:nvPicPr>
        <p:blipFill>
          <a:blip r:embed="rId15"/>
          <a:stretch>
            <a:fillRect/>
          </a:stretch>
        </p:blipFill>
        <p:spPr>
          <a:xfrm>
            <a:off x="6043282" y="5619380"/>
            <a:ext cx="1078090" cy="851124"/>
          </a:xfrm>
          <a:prstGeom prst="rect">
            <a:avLst/>
          </a:prstGeom>
        </p:spPr>
      </p:pic>
      <p:grpSp>
        <p:nvGrpSpPr>
          <p:cNvPr id="93" name="Group 92">
            <a:extLst>
              <a:ext uri="{FF2B5EF4-FFF2-40B4-BE49-F238E27FC236}">
                <a16:creationId xmlns:a16="http://schemas.microsoft.com/office/drawing/2014/main" id="{72532AD4-0881-BB4E-A003-19565384B5B1}"/>
              </a:ext>
            </a:extLst>
          </p:cNvPr>
          <p:cNvGrpSpPr/>
          <p:nvPr/>
        </p:nvGrpSpPr>
        <p:grpSpPr>
          <a:xfrm>
            <a:off x="7182038" y="5803899"/>
            <a:ext cx="977832" cy="466515"/>
            <a:chOff x="9052415" y="5926258"/>
            <a:chExt cx="977832" cy="466515"/>
          </a:xfrm>
        </p:grpSpPr>
        <p:pic>
          <p:nvPicPr>
            <p:cNvPr id="91" name="Picture 90">
              <a:extLst>
                <a:ext uri="{FF2B5EF4-FFF2-40B4-BE49-F238E27FC236}">
                  <a16:creationId xmlns:a16="http://schemas.microsoft.com/office/drawing/2014/main" id="{AD7C47A6-26F4-0D4C-8C5E-D95078A82A81}"/>
                </a:ext>
              </a:extLst>
            </p:cNvPr>
            <p:cNvPicPr>
              <a:picLocks noChangeAspect="1"/>
            </p:cNvPicPr>
            <p:nvPr/>
          </p:nvPicPr>
          <p:blipFill>
            <a:blip r:embed="rId16"/>
            <a:stretch>
              <a:fillRect/>
            </a:stretch>
          </p:blipFill>
          <p:spPr>
            <a:xfrm>
              <a:off x="9369629" y="5926258"/>
              <a:ext cx="343404" cy="343404"/>
            </a:xfrm>
            <a:prstGeom prst="rect">
              <a:avLst/>
            </a:prstGeom>
          </p:spPr>
        </p:pic>
        <p:sp>
          <p:nvSpPr>
            <p:cNvPr id="92" name="TextBox 91">
              <a:extLst>
                <a:ext uri="{FF2B5EF4-FFF2-40B4-BE49-F238E27FC236}">
                  <a16:creationId xmlns:a16="http://schemas.microsoft.com/office/drawing/2014/main" id="{90B098B8-8A99-084D-B3DF-9FFBE3D41AD2}"/>
                </a:ext>
              </a:extLst>
            </p:cNvPr>
            <p:cNvSpPr txBox="1"/>
            <p:nvPr/>
          </p:nvSpPr>
          <p:spPr>
            <a:xfrm>
              <a:off x="9052415" y="6269662"/>
              <a:ext cx="977832" cy="123111"/>
            </a:xfrm>
            <a:prstGeom prst="rect">
              <a:avLst/>
            </a:prstGeom>
          </p:spPr>
          <p:txBody>
            <a:bodyPr wrap="none" lIns="0" tIns="0" rIns="0" bIns="0" rtlCol="0">
              <a:spAutoFit/>
            </a:bodyPr>
            <a:lstStyle/>
            <a:p>
              <a:pPr algn="ctr">
                <a:spcAft>
                  <a:spcPts val="600"/>
                </a:spcAft>
              </a:pPr>
              <a:r>
                <a:rPr lang="en-US" sz="800" dirty="0"/>
                <a:t>vRealize Log Insight</a:t>
              </a:r>
            </a:p>
          </p:txBody>
        </p:sp>
      </p:grpSp>
      <p:sp>
        <p:nvSpPr>
          <p:cNvPr id="94" name="Oval 93">
            <a:extLst>
              <a:ext uri="{FF2B5EF4-FFF2-40B4-BE49-F238E27FC236}">
                <a16:creationId xmlns:a16="http://schemas.microsoft.com/office/drawing/2014/main" id="{4CC34BE5-6FF6-A34B-B1A0-D99B05099C39}"/>
              </a:ext>
            </a:extLst>
          </p:cNvPr>
          <p:cNvSpPr/>
          <p:nvPr/>
        </p:nvSpPr>
        <p:spPr>
          <a:xfrm>
            <a:off x="5684057" y="958187"/>
            <a:ext cx="693775" cy="693775"/>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5" name="Freeform 94">
            <a:extLst>
              <a:ext uri="{FF2B5EF4-FFF2-40B4-BE49-F238E27FC236}">
                <a16:creationId xmlns:a16="http://schemas.microsoft.com/office/drawing/2014/main" id="{21E1DBD9-A510-8740-8947-405051A66C5F}"/>
              </a:ext>
            </a:extLst>
          </p:cNvPr>
          <p:cNvSpPr>
            <a:spLocks noChangeAspect="1" noEditPoints="1"/>
          </p:cNvSpPr>
          <p:nvPr/>
        </p:nvSpPr>
        <p:spPr bwMode="auto">
          <a:xfrm>
            <a:off x="5917231" y="1094533"/>
            <a:ext cx="233759" cy="416334"/>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97" name="Straight Arrow Connector 96">
            <a:extLst>
              <a:ext uri="{FF2B5EF4-FFF2-40B4-BE49-F238E27FC236}">
                <a16:creationId xmlns:a16="http://schemas.microsoft.com/office/drawing/2014/main" id="{A48A3BA2-0389-484E-905C-692AD6769E30}"/>
              </a:ext>
            </a:extLst>
          </p:cNvPr>
          <p:cNvCxnSpPr>
            <a:cxnSpLocks/>
          </p:cNvCxnSpPr>
          <p:nvPr/>
        </p:nvCxnSpPr>
        <p:spPr bwMode="gray">
          <a:xfrm flipH="1">
            <a:off x="6029569" y="1651962"/>
            <a:ext cx="1375" cy="255754"/>
          </a:xfrm>
          <a:prstGeom prst="straightConnector1">
            <a:avLst/>
          </a:prstGeom>
          <a:ln w="25400">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2932906-8B04-0C4E-9F44-25DB1584BDDC}"/>
              </a:ext>
            </a:extLst>
          </p:cNvPr>
          <p:cNvCxnSpPr>
            <a:cxnSpLocks/>
            <a:stCxn id="30" idx="4"/>
          </p:cNvCxnSpPr>
          <p:nvPr/>
        </p:nvCxnSpPr>
        <p:spPr bwMode="gray">
          <a:xfrm>
            <a:off x="5134367" y="4043307"/>
            <a:ext cx="0" cy="305843"/>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BE3FD28-D79B-2447-803C-51F205B91B3E}"/>
              </a:ext>
            </a:extLst>
          </p:cNvPr>
          <p:cNvCxnSpPr>
            <a:cxnSpLocks/>
            <a:stCxn id="33" idx="4"/>
          </p:cNvCxnSpPr>
          <p:nvPr/>
        </p:nvCxnSpPr>
        <p:spPr bwMode="gray">
          <a:xfrm>
            <a:off x="6036396" y="4043307"/>
            <a:ext cx="0" cy="302024"/>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3062B4E-202F-0045-82EA-F3B5FBF1262B}"/>
              </a:ext>
            </a:extLst>
          </p:cNvPr>
          <p:cNvCxnSpPr>
            <a:cxnSpLocks/>
            <a:stCxn id="36" idx="4"/>
          </p:cNvCxnSpPr>
          <p:nvPr/>
        </p:nvCxnSpPr>
        <p:spPr bwMode="gray">
          <a:xfrm>
            <a:off x="6938425" y="4043307"/>
            <a:ext cx="0" cy="302024"/>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2AD82E8-5D2C-8B4B-A76B-52453E4D5F58}"/>
              </a:ext>
            </a:extLst>
          </p:cNvPr>
          <p:cNvCxnSpPr>
            <a:cxnSpLocks/>
          </p:cNvCxnSpPr>
          <p:nvPr/>
        </p:nvCxnSpPr>
        <p:spPr bwMode="gray">
          <a:xfrm>
            <a:off x="3618523" y="4881471"/>
            <a:ext cx="4822092"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894AC28-6BB3-B841-8667-75F4F87B38AA}"/>
              </a:ext>
            </a:extLst>
          </p:cNvPr>
          <p:cNvCxnSpPr>
            <a:cxnSpLocks/>
          </p:cNvCxnSpPr>
          <p:nvPr/>
        </p:nvCxnSpPr>
        <p:spPr bwMode="gray">
          <a:xfrm>
            <a:off x="8440615" y="4880869"/>
            <a:ext cx="8380" cy="158182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6241343-91FE-6644-B1C7-E70FB31C2C90}"/>
              </a:ext>
            </a:extLst>
          </p:cNvPr>
          <p:cNvCxnSpPr>
            <a:cxnSpLocks/>
          </p:cNvCxnSpPr>
          <p:nvPr/>
        </p:nvCxnSpPr>
        <p:spPr bwMode="gray">
          <a:xfrm>
            <a:off x="3632236" y="6454874"/>
            <a:ext cx="4822092"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CB09C26-F586-5740-ADA4-C4422359F4BF}"/>
              </a:ext>
            </a:extLst>
          </p:cNvPr>
          <p:cNvCxnSpPr>
            <a:cxnSpLocks/>
          </p:cNvCxnSpPr>
          <p:nvPr/>
        </p:nvCxnSpPr>
        <p:spPr bwMode="gray">
          <a:xfrm>
            <a:off x="3628306" y="4874484"/>
            <a:ext cx="8380" cy="158182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843057D-E944-CF41-960A-8BD0A89F604D}"/>
              </a:ext>
            </a:extLst>
          </p:cNvPr>
          <p:cNvCxnSpPr>
            <a:cxnSpLocks/>
          </p:cNvCxnSpPr>
          <p:nvPr/>
        </p:nvCxnSpPr>
        <p:spPr bwMode="gray">
          <a:xfrm flipV="1">
            <a:off x="6033759" y="4384406"/>
            <a:ext cx="0" cy="489250"/>
          </a:xfrm>
          <a:prstGeom prst="straightConnector1">
            <a:avLst/>
          </a:prstGeom>
          <a:ln w="25400">
            <a:solidFill>
              <a:schemeClr val="accent6"/>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1EEA6AD-5239-D44E-A4FE-487C28042268}"/>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sp>
        <p:nvSpPr>
          <p:cNvPr id="132" name="TextBox 131">
            <a:extLst>
              <a:ext uri="{FF2B5EF4-FFF2-40B4-BE49-F238E27FC236}">
                <a16:creationId xmlns:a16="http://schemas.microsoft.com/office/drawing/2014/main" id="{1969F2A8-9386-D441-B1F5-DF285EAA912A}"/>
              </a:ext>
            </a:extLst>
          </p:cNvPr>
          <p:cNvSpPr txBox="1"/>
          <p:nvPr/>
        </p:nvSpPr>
        <p:spPr>
          <a:xfrm>
            <a:off x="8521377" y="5517890"/>
            <a:ext cx="2805013" cy="307777"/>
          </a:xfrm>
          <a:prstGeom prst="rect">
            <a:avLst/>
          </a:prstGeom>
        </p:spPr>
        <p:txBody>
          <a:bodyPr wrap="square" lIns="0" tIns="0" rIns="0" bIns="0" rtlCol="0">
            <a:spAutoFit/>
          </a:bodyPr>
          <a:lstStyle/>
          <a:p>
            <a:pPr algn="l">
              <a:spcAft>
                <a:spcPts val="600"/>
              </a:spcAft>
            </a:pPr>
            <a:r>
              <a:rPr lang="en-US" sz="1000" dirty="0"/>
              <a:t>Data collection over HTTPS, SSH, SNMP &amp; IPFIX, NetFlow &amp; sFlow protocols</a:t>
            </a:r>
          </a:p>
        </p:txBody>
      </p:sp>
      <p:grpSp>
        <p:nvGrpSpPr>
          <p:cNvPr id="138" name="Group 137">
            <a:extLst>
              <a:ext uri="{FF2B5EF4-FFF2-40B4-BE49-F238E27FC236}">
                <a16:creationId xmlns:a16="http://schemas.microsoft.com/office/drawing/2014/main" id="{9CB36810-9DD9-AD4F-B7FC-E506DFB9086C}"/>
              </a:ext>
            </a:extLst>
          </p:cNvPr>
          <p:cNvGrpSpPr/>
          <p:nvPr/>
        </p:nvGrpSpPr>
        <p:grpSpPr>
          <a:xfrm>
            <a:off x="9155286" y="440149"/>
            <a:ext cx="1692632" cy="1070718"/>
            <a:chOff x="9760475" y="1278174"/>
            <a:chExt cx="1692632" cy="1070718"/>
          </a:xfrm>
        </p:grpSpPr>
        <p:sp>
          <p:nvSpPr>
            <p:cNvPr id="135" name="Freeform 134">
              <a:extLst>
                <a:ext uri="{FF2B5EF4-FFF2-40B4-BE49-F238E27FC236}">
                  <a16:creationId xmlns:a16="http://schemas.microsoft.com/office/drawing/2014/main" id="{4E2E78FC-93A0-4B46-89CE-D85EE6288D6C}"/>
                </a:ext>
              </a:extLst>
            </p:cNvPr>
            <p:cNvSpPr>
              <a:spLocks noChangeAspect="1" noEditPoints="1"/>
            </p:cNvSpPr>
            <p:nvPr/>
          </p:nvSpPr>
          <p:spPr bwMode="auto">
            <a:xfrm>
              <a:off x="9760475" y="1278174"/>
              <a:ext cx="1692632" cy="1070718"/>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TextBox 136">
              <a:extLst>
                <a:ext uri="{FF2B5EF4-FFF2-40B4-BE49-F238E27FC236}">
                  <a16:creationId xmlns:a16="http://schemas.microsoft.com/office/drawing/2014/main" id="{5BF079ED-B9B7-2640-86FE-B261D606C64E}"/>
                </a:ext>
              </a:extLst>
            </p:cNvPr>
            <p:cNvSpPr txBox="1"/>
            <p:nvPr/>
          </p:nvSpPr>
          <p:spPr>
            <a:xfrm>
              <a:off x="9997414" y="1701984"/>
              <a:ext cx="1349728" cy="338554"/>
            </a:xfrm>
            <a:prstGeom prst="rect">
              <a:avLst/>
            </a:prstGeom>
          </p:spPr>
          <p:txBody>
            <a:bodyPr wrap="none" lIns="0" tIns="0" rIns="0" bIns="0" rtlCol="0">
              <a:spAutoFit/>
            </a:bodyPr>
            <a:lstStyle/>
            <a:p>
              <a:pPr algn="ctr">
                <a:spcAft>
                  <a:spcPts val="600"/>
                </a:spcAft>
              </a:pPr>
              <a:r>
                <a:rPr lang="en-US" sz="1100" dirty="0"/>
                <a:t>VMware for </a:t>
              </a:r>
              <a:br>
                <a:rPr lang="en-US" sz="1100" dirty="0"/>
              </a:br>
              <a:r>
                <a:rPr lang="en-US" sz="1100" dirty="0"/>
                <a:t>upgrades &amp; support</a:t>
              </a:r>
            </a:p>
          </p:txBody>
        </p:sp>
      </p:grpSp>
      <p:cxnSp>
        <p:nvCxnSpPr>
          <p:cNvPr id="140" name="Straight Arrow Connector 139">
            <a:extLst>
              <a:ext uri="{FF2B5EF4-FFF2-40B4-BE49-F238E27FC236}">
                <a16:creationId xmlns:a16="http://schemas.microsoft.com/office/drawing/2014/main" id="{D3FDD9BC-7FA8-7743-BE0A-E6F9C2F78F6A}"/>
              </a:ext>
            </a:extLst>
          </p:cNvPr>
          <p:cNvCxnSpPr>
            <a:endCxn id="135" idx="5"/>
          </p:cNvCxnSpPr>
          <p:nvPr/>
        </p:nvCxnSpPr>
        <p:spPr bwMode="gray">
          <a:xfrm flipV="1">
            <a:off x="8904345" y="1405550"/>
            <a:ext cx="522815" cy="502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2ABF63B-A49E-074C-92FB-B1682AA808C8}"/>
              </a:ext>
            </a:extLst>
          </p:cNvPr>
          <p:cNvCxnSpPr>
            <a:cxnSpLocks/>
            <a:endCxn id="135" idx="3"/>
          </p:cNvCxnSpPr>
          <p:nvPr/>
        </p:nvCxnSpPr>
        <p:spPr bwMode="gray">
          <a:xfrm flipV="1">
            <a:off x="8877300" y="1484538"/>
            <a:ext cx="918204" cy="156297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28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par>
                                <p:cTn id="40" presetID="10" presetClass="entr" presetSubtype="0" fill="hold"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fade">
                                      <p:cBhvr>
                                        <p:cTn id="91" dur="500"/>
                                        <p:tgtEl>
                                          <p:spTgt spid="79"/>
                                        </p:tgtEl>
                                      </p:cBhvr>
                                    </p:animEffect>
                                  </p:childTnLst>
                                </p:cTn>
                              </p:par>
                              <p:par>
                                <p:cTn id="92" presetID="10" presetClass="entr" presetSubtype="0" fill="hold"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fade">
                                      <p:cBhvr>
                                        <p:cTn id="94" dur="500"/>
                                        <p:tgtEl>
                                          <p:spTgt spid="80"/>
                                        </p:tgtEl>
                                      </p:cBhvr>
                                    </p:animEffect>
                                  </p:childTnLst>
                                </p:cTn>
                              </p:par>
                              <p:par>
                                <p:cTn id="95" presetID="10" presetClass="entr" presetSubtype="0" fill="hold"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500"/>
                                        <p:tgtEl>
                                          <p:spTgt spid="81"/>
                                        </p:tgtEl>
                                      </p:cBhvr>
                                    </p:animEffect>
                                  </p:childTnLst>
                                </p:cTn>
                              </p:par>
                              <p:par>
                                <p:cTn id="98" presetID="10" presetClass="entr" presetSubtype="0"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fade">
                                      <p:cBhvr>
                                        <p:cTn id="100" dur="500"/>
                                        <p:tgtEl>
                                          <p:spTgt spid="82"/>
                                        </p:tgtEl>
                                      </p:cBhvr>
                                    </p:animEffect>
                                  </p:childTnLst>
                                </p:cTn>
                              </p:par>
                              <p:par>
                                <p:cTn id="101" presetID="10" presetClass="entr" presetSubtype="0" fill="hold"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fade">
                                      <p:cBhvr>
                                        <p:cTn id="103" dur="500"/>
                                        <p:tgtEl>
                                          <p:spTgt spid="83"/>
                                        </p:tgtEl>
                                      </p:cBhvr>
                                    </p:animEffect>
                                  </p:childTnLst>
                                </p:cTn>
                              </p:par>
                              <p:par>
                                <p:cTn id="104" presetID="10" presetClass="entr" presetSubtype="0" fill="hold" nodeType="with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500"/>
                                        <p:tgtEl>
                                          <p:spTgt spid="84"/>
                                        </p:tgtEl>
                                      </p:cBhvr>
                                    </p:animEffect>
                                  </p:childTnLst>
                                </p:cTn>
                              </p:par>
                              <p:par>
                                <p:cTn id="107" presetID="10" presetClass="entr" presetSubtype="0" fill="hold" nodeType="with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fade">
                                      <p:cBhvr>
                                        <p:cTn id="109" dur="500"/>
                                        <p:tgtEl>
                                          <p:spTgt spid="85"/>
                                        </p:tgtEl>
                                      </p:cBhvr>
                                    </p:animEffect>
                                  </p:childTnLst>
                                </p:cTn>
                              </p:par>
                              <p:par>
                                <p:cTn id="110" presetID="10" presetClass="entr" presetSubtype="0" fill="hold" nodeType="with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fade">
                                      <p:cBhvr>
                                        <p:cTn id="112" dur="500"/>
                                        <p:tgtEl>
                                          <p:spTgt spid="86"/>
                                        </p:tgtEl>
                                      </p:cBhvr>
                                    </p:animEffect>
                                  </p:childTnLst>
                                </p:cTn>
                              </p:par>
                              <p:par>
                                <p:cTn id="113" presetID="10" presetClass="entr" presetSubtype="0" fill="hold" nodeType="with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500"/>
                                        <p:tgtEl>
                                          <p:spTgt spid="87"/>
                                        </p:tgtEl>
                                      </p:cBhvr>
                                    </p:animEffect>
                                  </p:childTnLst>
                                </p:cTn>
                              </p:par>
                              <p:par>
                                <p:cTn id="116" presetID="10" presetClass="entr" presetSubtype="0" fill="hold" nodeType="withEffect">
                                  <p:stCondLst>
                                    <p:cond delay="0"/>
                                  </p:stCondLst>
                                  <p:childTnLst>
                                    <p:set>
                                      <p:cBhvr>
                                        <p:cTn id="117" dur="1" fill="hold">
                                          <p:stCondLst>
                                            <p:cond delay="0"/>
                                          </p:stCondLst>
                                        </p:cTn>
                                        <p:tgtEl>
                                          <p:spTgt spid="88"/>
                                        </p:tgtEl>
                                        <p:attrNameLst>
                                          <p:attrName>style.visibility</p:attrName>
                                        </p:attrNameLst>
                                      </p:cBhvr>
                                      <p:to>
                                        <p:strVal val="visible"/>
                                      </p:to>
                                    </p:set>
                                    <p:animEffect transition="in" filter="fade">
                                      <p:cBhvr>
                                        <p:cTn id="118" dur="500"/>
                                        <p:tgtEl>
                                          <p:spTgt spid="88"/>
                                        </p:tgtEl>
                                      </p:cBhvr>
                                    </p:animEffect>
                                  </p:childTnLst>
                                </p:cTn>
                              </p:par>
                              <p:par>
                                <p:cTn id="119" presetID="10" presetClass="entr" presetSubtype="0" fill="hold" nodeType="with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fade">
                                      <p:cBhvr>
                                        <p:cTn id="121" dur="500"/>
                                        <p:tgtEl>
                                          <p:spTgt spid="89"/>
                                        </p:tgtEl>
                                      </p:cBhvr>
                                    </p:animEffect>
                                  </p:childTnLst>
                                </p:cTn>
                              </p:par>
                              <p:par>
                                <p:cTn id="122" presetID="10" presetClass="entr" presetSubtype="0" fill="hold" nodeType="with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500"/>
                                        <p:tgtEl>
                                          <p:spTgt spid="90"/>
                                        </p:tgtEl>
                                      </p:cBhvr>
                                    </p:animEffect>
                                  </p:childTnLst>
                                </p:cTn>
                              </p:par>
                              <p:par>
                                <p:cTn id="125" presetID="10" presetClass="entr" presetSubtype="0" fill="hold" nodeType="with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fade">
                                      <p:cBhvr>
                                        <p:cTn id="127" dur="500"/>
                                        <p:tgtEl>
                                          <p:spTgt spid="93"/>
                                        </p:tgtEl>
                                      </p:cBhvr>
                                    </p:animEffect>
                                  </p:childTnLst>
                                </p:cTn>
                              </p:par>
                              <p:par>
                                <p:cTn id="128" presetID="10" presetClass="entr" presetSubtype="0" fill="hold" nodeType="withEffect">
                                  <p:stCondLst>
                                    <p:cond delay="0"/>
                                  </p:stCondLst>
                                  <p:childTnLst>
                                    <p:set>
                                      <p:cBhvr>
                                        <p:cTn id="129" dur="1" fill="hold">
                                          <p:stCondLst>
                                            <p:cond delay="0"/>
                                          </p:stCondLst>
                                        </p:cTn>
                                        <p:tgtEl>
                                          <p:spTgt spid="100"/>
                                        </p:tgtEl>
                                        <p:attrNameLst>
                                          <p:attrName>style.visibility</p:attrName>
                                        </p:attrNameLst>
                                      </p:cBhvr>
                                      <p:to>
                                        <p:strVal val="visible"/>
                                      </p:to>
                                    </p:set>
                                    <p:animEffect transition="in" filter="fade">
                                      <p:cBhvr>
                                        <p:cTn id="130" dur="500"/>
                                        <p:tgtEl>
                                          <p:spTgt spid="100"/>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par>
                                <p:cTn id="134" presetID="10" presetClass="entr" presetSubtype="0" fill="hold" nodeType="with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15"/>
                                        </p:tgtEl>
                                        <p:attrNameLst>
                                          <p:attrName>style.visibility</p:attrName>
                                        </p:attrNameLst>
                                      </p:cBhvr>
                                      <p:to>
                                        <p:strVal val="visible"/>
                                      </p:to>
                                    </p:set>
                                    <p:animEffect transition="in" filter="fade">
                                      <p:cBhvr>
                                        <p:cTn id="139" dur="500"/>
                                        <p:tgtEl>
                                          <p:spTgt spid="115"/>
                                        </p:tgtEl>
                                      </p:cBhvr>
                                    </p:animEffect>
                                  </p:childTnLst>
                                </p:cTn>
                              </p:par>
                              <p:par>
                                <p:cTn id="140" presetID="10" presetClass="entr" presetSubtype="0" fill="hold" nodeType="withEffect">
                                  <p:stCondLst>
                                    <p:cond delay="0"/>
                                  </p:stCondLst>
                                  <p:childTnLst>
                                    <p:set>
                                      <p:cBhvr>
                                        <p:cTn id="141" dur="1" fill="hold">
                                          <p:stCondLst>
                                            <p:cond delay="0"/>
                                          </p:stCondLst>
                                        </p:cTn>
                                        <p:tgtEl>
                                          <p:spTgt spid="118"/>
                                        </p:tgtEl>
                                        <p:attrNameLst>
                                          <p:attrName>style.visibility</p:attrName>
                                        </p:attrNameLst>
                                      </p:cBhvr>
                                      <p:to>
                                        <p:strVal val="visible"/>
                                      </p:to>
                                    </p:set>
                                    <p:animEffect transition="in" filter="fade">
                                      <p:cBhvr>
                                        <p:cTn id="142" dur="500"/>
                                        <p:tgtEl>
                                          <p:spTgt spid="118"/>
                                        </p:tgtEl>
                                      </p:cBhvr>
                                    </p:animEffect>
                                  </p:childTnLst>
                                </p:cTn>
                              </p:par>
                              <p:par>
                                <p:cTn id="143" presetID="10" presetClass="entr" presetSubtype="0" fill="hold" nodeType="withEffect">
                                  <p:stCondLst>
                                    <p:cond delay="0"/>
                                  </p:stCondLst>
                                  <p:childTnLst>
                                    <p:set>
                                      <p:cBhvr>
                                        <p:cTn id="144" dur="1" fill="hold">
                                          <p:stCondLst>
                                            <p:cond delay="0"/>
                                          </p:stCondLst>
                                        </p:cTn>
                                        <p:tgtEl>
                                          <p:spTgt spid="122"/>
                                        </p:tgtEl>
                                        <p:attrNameLst>
                                          <p:attrName>style.visibility</p:attrName>
                                        </p:attrNameLst>
                                      </p:cBhvr>
                                      <p:to>
                                        <p:strVal val="visible"/>
                                      </p:to>
                                    </p:set>
                                    <p:animEffect transition="in" filter="fade">
                                      <p:cBhvr>
                                        <p:cTn id="145" dur="500"/>
                                        <p:tgtEl>
                                          <p:spTgt spid="122"/>
                                        </p:tgtEl>
                                      </p:cBhvr>
                                    </p:animEffect>
                                  </p:childTnLst>
                                </p:cTn>
                              </p:par>
                              <p:par>
                                <p:cTn id="146" presetID="10" presetClass="entr" presetSubtype="0" fill="hold" nodeType="withEffect">
                                  <p:stCondLst>
                                    <p:cond delay="0"/>
                                  </p:stCondLst>
                                  <p:childTnLst>
                                    <p:set>
                                      <p:cBhvr>
                                        <p:cTn id="147" dur="1" fill="hold">
                                          <p:stCondLst>
                                            <p:cond delay="0"/>
                                          </p:stCondLst>
                                        </p:cTn>
                                        <p:tgtEl>
                                          <p:spTgt spid="123"/>
                                        </p:tgtEl>
                                        <p:attrNameLst>
                                          <p:attrName>style.visibility</p:attrName>
                                        </p:attrNameLst>
                                      </p:cBhvr>
                                      <p:to>
                                        <p:strVal val="visible"/>
                                      </p:to>
                                    </p:set>
                                    <p:animEffect transition="in" filter="fade">
                                      <p:cBhvr>
                                        <p:cTn id="148" dur="500"/>
                                        <p:tgtEl>
                                          <p:spTgt spid="123"/>
                                        </p:tgtEl>
                                      </p:cBhvr>
                                    </p:animEffect>
                                  </p:childTnLst>
                                </p:cTn>
                              </p:par>
                              <p:par>
                                <p:cTn id="149" presetID="10" presetClass="entr" presetSubtype="0" fill="hold" nodeType="with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fade">
                                      <p:cBhvr>
                                        <p:cTn id="151" dur="500"/>
                                        <p:tgtEl>
                                          <p:spTgt spid="12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fade">
                                      <p:cBhvr>
                                        <p:cTn id="154" dur="500"/>
                                        <p:tgtEl>
                                          <p:spTgt spid="132"/>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140"/>
                                        </p:tgtEl>
                                        <p:attrNameLst>
                                          <p:attrName>style.visibility</p:attrName>
                                        </p:attrNameLst>
                                      </p:cBhvr>
                                      <p:to>
                                        <p:strVal val="visible"/>
                                      </p:to>
                                    </p:set>
                                    <p:animEffect transition="in" filter="fade">
                                      <p:cBhvr>
                                        <p:cTn id="159" dur="500"/>
                                        <p:tgtEl>
                                          <p:spTgt spid="140"/>
                                        </p:tgtEl>
                                      </p:cBhvr>
                                    </p:animEffect>
                                  </p:childTnLst>
                                </p:cTn>
                              </p:par>
                              <p:par>
                                <p:cTn id="160" presetID="10" presetClass="entr" presetSubtype="0" fill="hold" nodeType="withEffect">
                                  <p:stCondLst>
                                    <p:cond delay="0"/>
                                  </p:stCondLst>
                                  <p:childTnLst>
                                    <p:set>
                                      <p:cBhvr>
                                        <p:cTn id="161" dur="1" fill="hold">
                                          <p:stCondLst>
                                            <p:cond delay="0"/>
                                          </p:stCondLst>
                                        </p:cTn>
                                        <p:tgtEl>
                                          <p:spTgt spid="138"/>
                                        </p:tgtEl>
                                        <p:attrNameLst>
                                          <p:attrName>style.visibility</p:attrName>
                                        </p:attrNameLst>
                                      </p:cBhvr>
                                      <p:to>
                                        <p:strVal val="visible"/>
                                      </p:to>
                                    </p:set>
                                    <p:animEffect transition="in" filter="fade">
                                      <p:cBhvr>
                                        <p:cTn id="162" dur="500"/>
                                        <p:tgtEl>
                                          <p:spTgt spid="138"/>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41"/>
                                        </p:tgtEl>
                                        <p:attrNameLst>
                                          <p:attrName>style.visibility</p:attrName>
                                        </p:attrNameLst>
                                      </p:cBhvr>
                                      <p:to>
                                        <p:strVal val="visible"/>
                                      </p:to>
                                    </p:set>
                                    <p:animEffect transition="in" filter="fade">
                                      <p:cBhvr>
                                        <p:cTn id="16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9" grpId="0" animBg="1"/>
      <p:bldP spid="21" grpId="0" animBg="1"/>
      <p:bldP spid="30" grpId="0" animBg="1"/>
      <p:bldP spid="31" grpId="0" animBg="1"/>
      <p:bldP spid="33" grpId="0" animBg="1"/>
      <p:bldP spid="34" grpId="0" animBg="1"/>
      <p:bldP spid="36" grpId="0" animBg="1"/>
      <p:bldP spid="37" grpId="0" animBg="1"/>
      <p:bldP spid="47" grpId="0" animBg="1"/>
      <p:bldP spid="94" grpId="0" animBg="1"/>
      <p:bldP spid="1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7D1C-7D2D-904B-83EA-A40E393E1091}"/>
              </a:ext>
            </a:extLst>
          </p:cNvPr>
          <p:cNvSpPr>
            <a:spLocks noGrp="1"/>
          </p:cNvSpPr>
          <p:nvPr>
            <p:ph type="title"/>
          </p:nvPr>
        </p:nvSpPr>
        <p:spPr/>
        <p:txBody>
          <a:bodyPr/>
          <a:lstStyle/>
          <a:p>
            <a:r>
              <a:rPr lang="en-US" dirty="0"/>
              <a:t>Collector Arch</a:t>
            </a:r>
          </a:p>
        </p:txBody>
      </p:sp>
      <p:sp>
        <p:nvSpPr>
          <p:cNvPr id="4" name="Rectangle 3">
            <a:extLst>
              <a:ext uri="{FF2B5EF4-FFF2-40B4-BE49-F238E27FC236}">
                <a16:creationId xmlns:a16="http://schemas.microsoft.com/office/drawing/2014/main" id="{BC4DD125-6D22-244C-ADBF-7C62C4E29B7C}"/>
              </a:ext>
            </a:extLst>
          </p:cNvPr>
          <p:cNvSpPr/>
          <p:nvPr/>
        </p:nvSpPr>
        <p:spPr>
          <a:xfrm>
            <a:off x="4718924" y="1689904"/>
            <a:ext cx="5301534" cy="3915442"/>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tIns="108000" rtlCol="0" anchor="t" anchorCtr="0"/>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sp>
        <p:nvSpPr>
          <p:cNvPr id="10" name="Rectangle 9">
            <a:extLst>
              <a:ext uri="{FF2B5EF4-FFF2-40B4-BE49-F238E27FC236}">
                <a16:creationId xmlns:a16="http://schemas.microsoft.com/office/drawing/2014/main" id="{3506199E-5123-A445-9901-64B81F73C8A5}"/>
              </a:ext>
            </a:extLst>
          </p:cNvPr>
          <p:cNvSpPr/>
          <p:nvPr/>
        </p:nvSpPr>
        <p:spPr>
          <a:xfrm>
            <a:off x="4855909" y="2138580"/>
            <a:ext cx="1321868" cy="76817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PostgreSQL</a:t>
            </a:r>
          </a:p>
        </p:txBody>
      </p:sp>
      <p:sp>
        <p:nvSpPr>
          <p:cNvPr id="11" name="Rectangle 10">
            <a:extLst>
              <a:ext uri="{FF2B5EF4-FFF2-40B4-BE49-F238E27FC236}">
                <a16:creationId xmlns:a16="http://schemas.microsoft.com/office/drawing/2014/main" id="{87E28DF4-0718-E742-8602-7853FBE932A6}"/>
              </a:ext>
            </a:extLst>
          </p:cNvPr>
          <p:cNvSpPr/>
          <p:nvPr/>
        </p:nvSpPr>
        <p:spPr>
          <a:xfrm>
            <a:off x="4855909" y="3812596"/>
            <a:ext cx="1321868" cy="768171"/>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Processor</a:t>
            </a:r>
          </a:p>
        </p:txBody>
      </p:sp>
      <p:sp>
        <p:nvSpPr>
          <p:cNvPr id="12" name="Rectangle 11">
            <a:extLst>
              <a:ext uri="{FF2B5EF4-FFF2-40B4-BE49-F238E27FC236}">
                <a16:creationId xmlns:a16="http://schemas.microsoft.com/office/drawing/2014/main" id="{BA81571C-2AED-954D-B9D8-C91849570CA1}"/>
              </a:ext>
            </a:extLst>
          </p:cNvPr>
          <p:cNvSpPr/>
          <p:nvPr/>
        </p:nvSpPr>
        <p:spPr>
          <a:xfrm>
            <a:off x="6303810" y="2138580"/>
            <a:ext cx="3553149" cy="329433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Collector Process </a:t>
            </a:r>
            <a:br>
              <a:rPr lang="en-US" sz="1400" dirty="0">
                <a:solidFill>
                  <a:schemeClr val="bg1"/>
                </a:solidFill>
              </a:rPr>
            </a:br>
            <a:r>
              <a:rPr lang="en-US" sz="1400" dirty="0">
                <a:solidFill>
                  <a:schemeClr val="bg1"/>
                </a:solidFill>
              </a:rPr>
              <a:t>(Configuration, metric, and event collection using SSH, SNMP &amp; APIs)</a:t>
            </a:r>
          </a:p>
        </p:txBody>
      </p:sp>
      <p:sp>
        <p:nvSpPr>
          <p:cNvPr id="13" name="Rectangle 12">
            <a:extLst>
              <a:ext uri="{FF2B5EF4-FFF2-40B4-BE49-F238E27FC236}">
                <a16:creationId xmlns:a16="http://schemas.microsoft.com/office/drawing/2014/main" id="{65AA9B54-FA98-9A43-BDC0-E369C0B857E5}"/>
              </a:ext>
            </a:extLst>
          </p:cNvPr>
          <p:cNvSpPr/>
          <p:nvPr/>
        </p:nvSpPr>
        <p:spPr>
          <a:xfrm>
            <a:off x="4855909" y="4656520"/>
            <a:ext cx="1321868" cy="768171"/>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Receiver (</a:t>
            </a:r>
            <a:r>
              <a:rPr lang="en-US" sz="1400" dirty="0" err="1">
                <a:solidFill>
                  <a:schemeClr val="bg1"/>
                </a:solidFill>
              </a:rPr>
              <a:t>nfcapd</a:t>
            </a:r>
            <a:r>
              <a:rPr lang="en-US" sz="1400" dirty="0">
                <a:solidFill>
                  <a:schemeClr val="bg1"/>
                </a:solidFill>
              </a:rPr>
              <a:t>)</a:t>
            </a:r>
          </a:p>
        </p:txBody>
      </p:sp>
      <p:sp>
        <p:nvSpPr>
          <p:cNvPr id="18" name="Rectangle 17">
            <a:extLst>
              <a:ext uri="{FF2B5EF4-FFF2-40B4-BE49-F238E27FC236}">
                <a16:creationId xmlns:a16="http://schemas.microsoft.com/office/drawing/2014/main" id="{B82DE843-2395-1545-B7BF-FDCD9528385A}"/>
              </a:ext>
            </a:extLst>
          </p:cNvPr>
          <p:cNvSpPr/>
          <p:nvPr/>
        </p:nvSpPr>
        <p:spPr>
          <a:xfrm>
            <a:off x="4855909" y="2975588"/>
            <a:ext cx="1321868" cy="76817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Offline Cache</a:t>
            </a:r>
          </a:p>
        </p:txBody>
      </p:sp>
      <p:sp>
        <p:nvSpPr>
          <p:cNvPr id="19" name="Rectangle 18">
            <a:extLst>
              <a:ext uri="{FF2B5EF4-FFF2-40B4-BE49-F238E27FC236}">
                <a16:creationId xmlns:a16="http://schemas.microsoft.com/office/drawing/2014/main" id="{68E1453E-BDF2-AB4F-ACD5-ECA68EDB3758}"/>
              </a:ext>
            </a:extLst>
          </p:cNvPr>
          <p:cNvSpPr/>
          <p:nvPr/>
        </p:nvSpPr>
        <p:spPr>
          <a:xfrm>
            <a:off x="6303810"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vCenter</a:t>
            </a:r>
            <a:endParaRPr lang="en-US" sz="1400" dirty="0">
              <a:solidFill>
                <a:schemeClr val="bg1"/>
              </a:solidFill>
            </a:endParaRPr>
          </a:p>
        </p:txBody>
      </p:sp>
      <p:sp>
        <p:nvSpPr>
          <p:cNvPr id="20" name="Rectangle 19">
            <a:extLst>
              <a:ext uri="{FF2B5EF4-FFF2-40B4-BE49-F238E27FC236}">
                <a16:creationId xmlns:a16="http://schemas.microsoft.com/office/drawing/2014/main" id="{A77ECBB0-CE5D-E246-A947-2D3B9E1A6650}"/>
              </a:ext>
            </a:extLst>
          </p:cNvPr>
          <p:cNvSpPr/>
          <p:nvPr/>
        </p:nvSpPr>
        <p:spPr>
          <a:xfrm>
            <a:off x="7195372"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UCS</a:t>
            </a:r>
          </a:p>
        </p:txBody>
      </p:sp>
      <p:sp>
        <p:nvSpPr>
          <p:cNvPr id="21" name="Rectangle 20">
            <a:extLst>
              <a:ext uri="{FF2B5EF4-FFF2-40B4-BE49-F238E27FC236}">
                <a16:creationId xmlns:a16="http://schemas.microsoft.com/office/drawing/2014/main" id="{40E6E156-52BF-5A4C-992D-EBF0B311CC77}"/>
              </a:ext>
            </a:extLst>
          </p:cNvPr>
          <p:cNvSpPr/>
          <p:nvPr/>
        </p:nvSpPr>
        <p:spPr>
          <a:xfrm>
            <a:off x="8082504"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NSX</a:t>
            </a:r>
          </a:p>
        </p:txBody>
      </p:sp>
      <p:sp>
        <p:nvSpPr>
          <p:cNvPr id="22" name="Rectangle 21">
            <a:extLst>
              <a:ext uri="{FF2B5EF4-FFF2-40B4-BE49-F238E27FC236}">
                <a16:creationId xmlns:a16="http://schemas.microsoft.com/office/drawing/2014/main" id="{EFAE3684-FF55-9548-9D9D-7C8C7CB9FC37}"/>
              </a:ext>
            </a:extLst>
          </p:cNvPr>
          <p:cNvSpPr/>
          <p:nvPr/>
        </p:nvSpPr>
        <p:spPr>
          <a:xfrm>
            <a:off x="8976351" y="5134403"/>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Etc.</a:t>
            </a:r>
          </a:p>
        </p:txBody>
      </p:sp>
    </p:spTree>
    <p:extLst>
      <p:ext uri="{BB962C8B-B14F-4D97-AF65-F5344CB8AC3E}">
        <p14:creationId xmlns:p14="http://schemas.microsoft.com/office/powerpoint/2010/main" val="473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8"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218D-C3A7-F749-9EDE-CBEFEFECCAA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B5E49541-0DAA-1943-80F2-160506E8F9F0}"/>
              </a:ext>
            </a:extLst>
          </p:cNvPr>
          <p:cNvSpPr>
            <a:spLocks noGrp="1"/>
          </p:cNvSpPr>
          <p:nvPr>
            <p:ph type="subTitle" idx="10"/>
          </p:nvPr>
        </p:nvSpPr>
        <p:spPr/>
        <p:txBody>
          <a:bodyPr/>
          <a:lstStyle/>
          <a:p>
            <a:endParaRPr lang="en-US"/>
          </a:p>
        </p:txBody>
      </p:sp>
      <p:sp>
        <p:nvSpPr>
          <p:cNvPr id="4" name="Rectangle 3">
            <a:extLst>
              <a:ext uri="{FF2B5EF4-FFF2-40B4-BE49-F238E27FC236}">
                <a16:creationId xmlns:a16="http://schemas.microsoft.com/office/drawing/2014/main" id="{A8AD9B14-4F50-194E-AF46-5E616535051E}"/>
              </a:ext>
            </a:extLst>
          </p:cNvPr>
          <p:cNvSpPr/>
          <p:nvPr/>
        </p:nvSpPr>
        <p:spPr>
          <a:xfrm>
            <a:off x="3169919" y="3155790"/>
            <a:ext cx="1284514" cy="72571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Payer &amp; Control Account</a:t>
            </a:r>
          </a:p>
        </p:txBody>
      </p:sp>
      <p:sp>
        <p:nvSpPr>
          <p:cNvPr id="5" name="Rectangle 4">
            <a:extLst>
              <a:ext uri="{FF2B5EF4-FFF2-40B4-BE49-F238E27FC236}">
                <a16:creationId xmlns:a16="http://schemas.microsoft.com/office/drawing/2014/main" id="{42D62734-3D02-DB41-AE17-68BEC6AB7E33}"/>
              </a:ext>
            </a:extLst>
          </p:cNvPr>
          <p:cNvSpPr/>
          <p:nvPr/>
        </p:nvSpPr>
        <p:spPr>
          <a:xfrm>
            <a:off x="5401491" y="2612436"/>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#1</a:t>
            </a:r>
          </a:p>
        </p:txBody>
      </p:sp>
      <p:sp>
        <p:nvSpPr>
          <p:cNvPr id="6" name="Rectangle 5">
            <a:extLst>
              <a:ext uri="{FF2B5EF4-FFF2-40B4-BE49-F238E27FC236}">
                <a16:creationId xmlns:a16="http://schemas.microsoft.com/office/drawing/2014/main" id="{945906EE-8143-DD44-90E1-E281E2DD3619}"/>
              </a:ext>
            </a:extLst>
          </p:cNvPr>
          <p:cNvSpPr/>
          <p:nvPr/>
        </p:nvSpPr>
        <p:spPr>
          <a:xfrm>
            <a:off x="5401491" y="3250133"/>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#2</a:t>
            </a:r>
          </a:p>
        </p:txBody>
      </p:sp>
      <p:sp>
        <p:nvSpPr>
          <p:cNvPr id="7" name="Rectangle 6">
            <a:extLst>
              <a:ext uri="{FF2B5EF4-FFF2-40B4-BE49-F238E27FC236}">
                <a16:creationId xmlns:a16="http://schemas.microsoft.com/office/drawing/2014/main" id="{AFBFDA39-3E11-544E-8A1D-9D4C28AE3886}"/>
              </a:ext>
            </a:extLst>
          </p:cNvPr>
          <p:cNvSpPr/>
          <p:nvPr/>
        </p:nvSpPr>
        <p:spPr>
          <a:xfrm>
            <a:off x="5401491" y="3887830"/>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a:t>
            </a:r>
          </a:p>
        </p:txBody>
      </p:sp>
      <p:sp>
        <p:nvSpPr>
          <p:cNvPr id="8" name="Rectangle 7">
            <a:extLst>
              <a:ext uri="{FF2B5EF4-FFF2-40B4-BE49-F238E27FC236}">
                <a16:creationId xmlns:a16="http://schemas.microsoft.com/office/drawing/2014/main" id="{29FA16E6-0E7A-D144-8FF4-50982191FC9E}"/>
              </a:ext>
            </a:extLst>
          </p:cNvPr>
          <p:cNvSpPr/>
          <p:nvPr/>
        </p:nvSpPr>
        <p:spPr>
          <a:xfrm>
            <a:off x="7056120" y="2612436"/>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sp>
        <p:nvSpPr>
          <p:cNvPr id="9" name="Rectangle 8">
            <a:extLst>
              <a:ext uri="{FF2B5EF4-FFF2-40B4-BE49-F238E27FC236}">
                <a16:creationId xmlns:a16="http://schemas.microsoft.com/office/drawing/2014/main" id="{EA34ADED-3C46-664F-B198-057DD0AE611A}"/>
              </a:ext>
            </a:extLst>
          </p:cNvPr>
          <p:cNvSpPr/>
          <p:nvPr/>
        </p:nvSpPr>
        <p:spPr>
          <a:xfrm>
            <a:off x="7056120" y="3250132"/>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sp>
        <p:nvSpPr>
          <p:cNvPr id="10" name="Rectangle 9">
            <a:extLst>
              <a:ext uri="{FF2B5EF4-FFF2-40B4-BE49-F238E27FC236}">
                <a16:creationId xmlns:a16="http://schemas.microsoft.com/office/drawing/2014/main" id="{70943B83-EFF4-D749-B231-3B99B03D2247}"/>
              </a:ext>
            </a:extLst>
          </p:cNvPr>
          <p:cNvSpPr/>
          <p:nvPr/>
        </p:nvSpPr>
        <p:spPr>
          <a:xfrm>
            <a:off x="7056120" y="3887830"/>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cxnSp>
        <p:nvCxnSpPr>
          <p:cNvPr id="11" name="Straight Arrow Connector 10">
            <a:extLst>
              <a:ext uri="{FF2B5EF4-FFF2-40B4-BE49-F238E27FC236}">
                <a16:creationId xmlns:a16="http://schemas.microsoft.com/office/drawing/2014/main" id="{65DB3D74-9695-9547-8E99-6236168C5B56}"/>
              </a:ext>
            </a:extLst>
          </p:cNvPr>
          <p:cNvCxnSpPr>
            <a:cxnSpLocks/>
            <a:stCxn id="5" idx="3"/>
            <a:endCxn id="8" idx="1"/>
          </p:cNvCxnSpPr>
          <p:nvPr/>
        </p:nvCxnSpPr>
        <p:spPr bwMode="gray">
          <a:xfrm>
            <a:off x="6593703" y="2880951"/>
            <a:ext cx="46241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630761F-BED3-074D-A119-D477D058DA6F}"/>
              </a:ext>
            </a:extLst>
          </p:cNvPr>
          <p:cNvCxnSpPr>
            <a:cxnSpLocks/>
            <a:stCxn id="6" idx="3"/>
            <a:endCxn id="9" idx="1"/>
          </p:cNvCxnSpPr>
          <p:nvPr/>
        </p:nvCxnSpPr>
        <p:spPr bwMode="gray">
          <a:xfrm flipV="1">
            <a:off x="6593703" y="3518647"/>
            <a:ext cx="462417" cy="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BF0772-8C03-014F-B65B-351522E44523}"/>
              </a:ext>
            </a:extLst>
          </p:cNvPr>
          <p:cNvCxnSpPr>
            <a:cxnSpLocks/>
            <a:stCxn id="7" idx="3"/>
            <a:endCxn id="10" idx="1"/>
          </p:cNvCxnSpPr>
          <p:nvPr/>
        </p:nvCxnSpPr>
        <p:spPr bwMode="gray">
          <a:xfrm>
            <a:off x="6593703" y="4156345"/>
            <a:ext cx="46241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3C6C6-BD2C-8142-9749-B2EDA191E4D8}"/>
              </a:ext>
            </a:extLst>
          </p:cNvPr>
          <p:cNvCxnSpPr>
            <a:cxnSpLocks/>
            <a:endCxn id="5" idx="1"/>
          </p:cNvCxnSpPr>
          <p:nvPr/>
        </p:nvCxnSpPr>
        <p:spPr bwMode="gray">
          <a:xfrm flipV="1">
            <a:off x="4454433" y="2880951"/>
            <a:ext cx="947058" cy="63769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DAAD41-4B26-4C41-BAFC-A93EB18F1F5E}"/>
              </a:ext>
            </a:extLst>
          </p:cNvPr>
          <p:cNvCxnSpPr>
            <a:cxnSpLocks/>
            <a:stCxn id="4" idx="3"/>
            <a:endCxn id="6" idx="1"/>
          </p:cNvCxnSpPr>
          <p:nvPr/>
        </p:nvCxnSpPr>
        <p:spPr bwMode="gray">
          <a:xfrm>
            <a:off x="4454433" y="3518648"/>
            <a:ext cx="94705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3B863CA-21F3-3F41-B951-4AA1E850A23E}"/>
              </a:ext>
            </a:extLst>
          </p:cNvPr>
          <p:cNvCxnSpPr>
            <a:cxnSpLocks/>
            <a:stCxn id="4" idx="3"/>
            <a:endCxn id="7" idx="1"/>
          </p:cNvCxnSpPr>
          <p:nvPr/>
        </p:nvCxnSpPr>
        <p:spPr bwMode="gray">
          <a:xfrm>
            <a:off x="4454433" y="3518648"/>
            <a:ext cx="947058" cy="6376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89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351C7E-A606-174B-87CA-967674157159}"/>
              </a:ext>
            </a:extLst>
          </p:cNvPr>
          <p:cNvSpPr/>
          <p:nvPr/>
        </p:nvSpPr>
        <p:spPr>
          <a:xfrm>
            <a:off x="2229394" y="241663"/>
            <a:ext cx="7942217" cy="1950720"/>
          </a:xfrm>
          <a:prstGeom prst="rect">
            <a:avLst/>
          </a:prstGeom>
          <a:solidFill>
            <a:schemeClr val="bg1"/>
          </a:solid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5" name="Rectangle 4">
            <a:extLst>
              <a:ext uri="{FF2B5EF4-FFF2-40B4-BE49-F238E27FC236}">
                <a16:creationId xmlns:a16="http://schemas.microsoft.com/office/drawing/2014/main" id="{5FDD949A-E3A3-2D4A-B1B7-F1E4CFF3E88A}"/>
              </a:ext>
            </a:extLst>
          </p:cNvPr>
          <p:cNvSpPr/>
          <p:nvPr/>
        </p:nvSpPr>
        <p:spPr>
          <a:xfrm>
            <a:off x="24253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1</a:t>
            </a:r>
          </a:p>
        </p:txBody>
      </p:sp>
      <p:sp>
        <p:nvSpPr>
          <p:cNvPr id="6" name="Rectangle 5">
            <a:extLst>
              <a:ext uri="{FF2B5EF4-FFF2-40B4-BE49-F238E27FC236}">
                <a16:creationId xmlns:a16="http://schemas.microsoft.com/office/drawing/2014/main" id="{9E5851FE-4536-DF42-AA84-B218D52B8593}"/>
              </a:ext>
            </a:extLst>
          </p:cNvPr>
          <p:cNvSpPr/>
          <p:nvPr/>
        </p:nvSpPr>
        <p:spPr>
          <a:xfrm>
            <a:off x="50161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2</a:t>
            </a:r>
          </a:p>
        </p:txBody>
      </p:sp>
      <p:sp>
        <p:nvSpPr>
          <p:cNvPr id="7" name="Rectangle 6">
            <a:extLst>
              <a:ext uri="{FF2B5EF4-FFF2-40B4-BE49-F238E27FC236}">
                <a16:creationId xmlns:a16="http://schemas.microsoft.com/office/drawing/2014/main" id="{B68D7BF7-2DC0-F745-AAC0-C123610D7B3C}"/>
              </a:ext>
            </a:extLst>
          </p:cNvPr>
          <p:cNvSpPr/>
          <p:nvPr/>
        </p:nvSpPr>
        <p:spPr>
          <a:xfrm>
            <a:off x="76069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3</a:t>
            </a:r>
          </a:p>
        </p:txBody>
      </p:sp>
      <p:sp>
        <p:nvSpPr>
          <p:cNvPr id="8" name="Rectangle 7">
            <a:extLst>
              <a:ext uri="{FF2B5EF4-FFF2-40B4-BE49-F238E27FC236}">
                <a16:creationId xmlns:a16="http://schemas.microsoft.com/office/drawing/2014/main" id="{037E20FF-4C80-7B42-85FD-B41F4BE97628}"/>
              </a:ext>
            </a:extLst>
          </p:cNvPr>
          <p:cNvSpPr/>
          <p:nvPr/>
        </p:nvSpPr>
        <p:spPr>
          <a:xfrm>
            <a:off x="3606436" y="3034937"/>
            <a:ext cx="2362200" cy="1310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Collector VM 1</a:t>
            </a:r>
          </a:p>
        </p:txBody>
      </p:sp>
      <p:sp>
        <p:nvSpPr>
          <p:cNvPr id="9" name="Rectangle 8">
            <a:extLst>
              <a:ext uri="{FF2B5EF4-FFF2-40B4-BE49-F238E27FC236}">
                <a16:creationId xmlns:a16="http://schemas.microsoft.com/office/drawing/2014/main" id="{0084ED34-D815-334B-B0AC-9EA0578BF220}"/>
              </a:ext>
            </a:extLst>
          </p:cNvPr>
          <p:cNvSpPr/>
          <p:nvPr/>
        </p:nvSpPr>
        <p:spPr>
          <a:xfrm>
            <a:off x="6378030" y="3034937"/>
            <a:ext cx="2362200" cy="1310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Collector VM 2</a:t>
            </a:r>
          </a:p>
        </p:txBody>
      </p:sp>
      <p:sp>
        <p:nvSpPr>
          <p:cNvPr id="11" name="TextBox 10">
            <a:extLst>
              <a:ext uri="{FF2B5EF4-FFF2-40B4-BE49-F238E27FC236}">
                <a16:creationId xmlns:a16="http://schemas.microsoft.com/office/drawing/2014/main" id="{7D4819A7-3336-7E44-B9E8-F2386CA0FA9B}"/>
              </a:ext>
            </a:extLst>
          </p:cNvPr>
          <p:cNvSpPr txBox="1"/>
          <p:nvPr/>
        </p:nvSpPr>
        <p:spPr>
          <a:xfrm>
            <a:off x="5310835" y="304299"/>
            <a:ext cx="1779333" cy="276999"/>
          </a:xfrm>
          <a:prstGeom prst="rect">
            <a:avLst/>
          </a:prstGeom>
        </p:spPr>
        <p:txBody>
          <a:bodyPr wrap="none" lIns="0" tIns="0" rIns="0" bIns="0" rtlCol="0">
            <a:spAutoFit/>
          </a:bodyPr>
          <a:lstStyle/>
          <a:p>
            <a:pPr algn="l">
              <a:spcAft>
                <a:spcPts val="600"/>
              </a:spcAft>
            </a:pPr>
            <a:r>
              <a:rPr lang="en-US" dirty="0"/>
              <a:t>Platform Cluster</a:t>
            </a:r>
          </a:p>
        </p:txBody>
      </p:sp>
      <p:grpSp>
        <p:nvGrpSpPr>
          <p:cNvPr id="21" name="Group 20">
            <a:extLst>
              <a:ext uri="{FF2B5EF4-FFF2-40B4-BE49-F238E27FC236}">
                <a16:creationId xmlns:a16="http://schemas.microsoft.com/office/drawing/2014/main" id="{CF74F031-7941-D940-9047-14FF411AB8EB}"/>
              </a:ext>
            </a:extLst>
          </p:cNvPr>
          <p:cNvGrpSpPr/>
          <p:nvPr/>
        </p:nvGrpSpPr>
        <p:grpSpPr>
          <a:xfrm>
            <a:off x="3606436" y="1998617"/>
            <a:ext cx="1181100" cy="1036320"/>
            <a:chOff x="3205842" y="1998617"/>
            <a:chExt cx="1181100" cy="1036320"/>
          </a:xfrm>
        </p:grpSpPr>
        <p:cxnSp>
          <p:nvCxnSpPr>
            <p:cNvPr id="13" name="Straight Arrow Connector 12">
              <a:extLst>
                <a:ext uri="{FF2B5EF4-FFF2-40B4-BE49-F238E27FC236}">
                  <a16:creationId xmlns:a16="http://schemas.microsoft.com/office/drawing/2014/main" id="{F83A03C6-81B6-C341-AF1F-053DB553EDDB}"/>
                </a:ext>
              </a:extLst>
            </p:cNvPr>
            <p:cNvCxnSpPr>
              <a:cxnSpLocks/>
              <a:endCxn id="5" idx="2"/>
            </p:cNvCxnSpPr>
            <p:nvPr/>
          </p:nvCxnSpPr>
          <p:spPr bwMode="gray">
            <a:xfrm flipV="1">
              <a:off x="3205842" y="1998617"/>
              <a:ext cx="0" cy="665117"/>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BC3D8F6-3D00-F041-BDD2-A1451AA97E49}"/>
                </a:ext>
              </a:extLst>
            </p:cNvPr>
            <p:cNvCxnSpPr>
              <a:cxnSpLocks/>
            </p:cNvCxnSpPr>
            <p:nvPr/>
          </p:nvCxnSpPr>
          <p:spPr bwMode="gray">
            <a:xfrm flipH="1">
              <a:off x="3205842" y="2652303"/>
              <a:ext cx="1170760" cy="3811"/>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CD7FDE-B54B-4B43-9C4F-FF0E164A9036}"/>
                </a:ext>
              </a:extLst>
            </p:cNvPr>
            <p:cNvCxnSpPr>
              <a:cxnSpLocks/>
              <a:stCxn id="8" idx="0"/>
            </p:cNvCxnSpPr>
            <p:nvPr/>
          </p:nvCxnSpPr>
          <p:spPr bwMode="gray">
            <a:xfrm flipV="1">
              <a:off x="4386942" y="2663734"/>
              <a:ext cx="0" cy="371203"/>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F26BADF-99F8-C045-B934-D0D0E4D083B5}"/>
              </a:ext>
            </a:extLst>
          </p:cNvPr>
          <p:cNvGrpSpPr/>
          <p:nvPr/>
        </p:nvGrpSpPr>
        <p:grpSpPr>
          <a:xfrm>
            <a:off x="4015831" y="1998618"/>
            <a:ext cx="3543299" cy="1036320"/>
            <a:chOff x="5782492" y="1998617"/>
            <a:chExt cx="1376044" cy="1417494"/>
          </a:xfrm>
        </p:grpSpPr>
        <p:cxnSp>
          <p:nvCxnSpPr>
            <p:cNvPr id="23" name="Straight Arrow Connector 22">
              <a:extLst>
                <a:ext uri="{FF2B5EF4-FFF2-40B4-BE49-F238E27FC236}">
                  <a16:creationId xmlns:a16="http://schemas.microsoft.com/office/drawing/2014/main" id="{0753680F-9B93-194E-BEE6-70BBA812271E}"/>
                </a:ext>
              </a:extLst>
            </p:cNvPr>
            <p:cNvCxnSpPr>
              <a:cxnSpLocks/>
            </p:cNvCxnSpPr>
            <p:nvPr/>
          </p:nvCxnSpPr>
          <p:spPr bwMode="gray">
            <a:xfrm flipV="1">
              <a:off x="5782492" y="1998617"/>
              <a:ext cx="0" cy="653686"/>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5E5A8D2-16C8-BB40-8817-40A4BC711355}"/>
                </a:ext>
              </a:extLst>
            </p:cNvPr>
            <p:cNvCxnSpPr>
              <a:cxnSpLocks/>
            </p:cNvCxnSpPr>
            <p:nvPr/>
          </p:nvCxnSpPr>
          <p:spPr bwMode="gray">
            <a:xfrm flipV="1">
              <a:off x="5782492" y="2647134"/>
              <a:ext cx="1376044" cy="5169"/>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8D1F68-8583-3044-AEC9-192D739D6E7D}"/>
                </a:ext>
              </a:extLst>
            </p:cNvPr>
            <p:cNvCxnSpPr>
              <a:cxnSpLocks/>
              <a:stCxn id="9" idx="0"/>
            </p:cNvCxnSpPr>
            <p:nvPr/>
          </p:nvCxnSpPr>
          <p:spPr bwMode="gray">
            <a:xfrm flipV="1">
              <a:off x="7158536" y="2652304"/>
              <a:ext cx="0" cy="763807"/>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BCBECC8F-F1D4-5747-99B9-7C2D1D23D8DC}"/>
              </a:ext>
            </a:extLst>
          </p:cNvPr>
          <p:cNvSpPr/>
          <p:nvPr/>
        </p:nvSpPr>
        <p:spPr>
          <a:xfrm>
            <a:off x="3606436" y="4909457"/>
            <a:ext cx="2362200" cy="1310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vCenter </a:t>
            </a:r>
            <a:br>
              <a:rPr lang="en-US" dirty="0">
                <a:solidFill>
                  <a:schemeClr val="bg1"/>
                </a:solidFill>
              </a:rPr>
            </a:br>
            <a:r>
              <a:rPr lang="en-US" dirty="0">
                <a:solidFill>
                  <a:schemeClr val="bg1"/>
                </a:solidFill>
              </a:rPr>
              <a:t>Data Source </a:t>
            </a:r>
            <a:br>
              <a:rPr lang="en-US" dirty="0">
                <a:solidFill>
                  <a:schemeClr val="bg1"/>
                </a:solidFill>
              </a:rPr>
            </a:br>
            <a:r>
              <a:rPr lang="en-US" dirty="0">
                <a:solidFill>
                  <a:schemeClr val="bg1"/>
                </a:solidFill>
              </a:rPr>
              <a:t>with 8k VMs</a:t>
            </a:r>
          </a:p>
        </p:txBody>
      </p:sp>
      <p:sp>
        <p:nvSpPr>
          <p:cNvPr id="32" name="Rectangle 31">
            <a:extLst>
              <a:ext uri="{FF2B5EF4-FFF2-40B4-BE49-F238E27FC236}">
                <a16:creationId xmlns:a16="http://schemas.microsoft.com/office/drawing/2014/main" id="{D45FC2AB-00D7-3F42-8349-D177AFC13B53}"/>
              </a:ext>
            </a:extLst>
          </p:cNvPr>
          <p:cNvSpPr/>
          <p:nvPr/>
        </p:nvSpPr>
        <p:spPr>
          <a:xfrm>
            <a:off x="6378030" y="4909457"/>
            <a:ext cx="2362200" cy="1310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vCenter </a:t>
            </a:r>
            <a:br>
              <a:rPr lang="en-US" dirty="0">
                <a:solidFill>
                  <a:schemeClr val="bg1"/>
                </a:solidFill>
              </a:rPr>
            </a:br>
            <a:r>
              <a:rPr lang="en-US" dirty="0">
                <a:solidFill>
                  <a:schemeClr val="bg1"/>
                </a:solidFill>
              </a:rPr>
              <a:t>Data Source </a:t>
            </a:r>
            <a:br>
              <a:rPr lang="en-US" dirty="0">
                <a:solidFill>
                  <a:schemeClr val="bg1"/>
                </a:solidFill>
              </a:rPr>
            </a:br>
            <a:r>
              <a:rPr lang="en-US" dirty="0">
                <a:solidFill>
                  <a:schemeClr val="bg1"/>
                </a:solidFill>
              </a:rPr>
              <a:t>with 10k VMs</a:t>
            </a:r>
          </a:p>
        </p:txBody>
      </p:sp>
      <p:cxnSp>
        <p:nvCxnSpPr>
          <p:cNvPr id="33" name="Straight Arrow Connector 32">
            <a:extLst>
              <a:ext uri="{FF2B5EF4-FFF2-40B4-BE49-F238E27FC236}">
                <a16:creationId xmlns:a16="http://schemas.microsoft.com/office/drawing/2014/main" id="{5809396C-7718-4442-A6B7-A0A808762E82}"/>
              </a:ext>
            </a:extLst>
          </p:cNvPr>
          <p:cNvCxnSpPr>
            <a:cxnSpLocks/>
            <a:stCxn id="8" idx="2"/>
            <a:endCxn id="31" idx="0"/>
          </p:cNvCxnSpPr>
          <p:nvPr/>
        </p:nvCxnSpPr>
        <p:spPr bwMode="gray">
          <a:xfrm>
            <a:off x="4787536" y="4345577"/>
            <a:ext cx="0" cy="563880"/>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7E5ED38-78FF-8045-8A6F-466CC2C70569}"/>
              </a:ext>
            </a:extLst>
          </p:cNvPr>
          <p:cNvCxnSpPr>
            <a:cxnSpLocks/>
            <a:stCxn id="9" idx="2"/>
            <a:endCxn id="32" idx="0"/>
          </p:cNvCxnSpPr>
          <p:nvPr/>
        </p:nvCxnSpPr>
        <p:spPr bwMode="gray">
          <a:xfrm>
            <a:off x="7559130" y="4345577"/>
            <a:ext cx="0" cy="563880"/>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9EA2D7-A09A-4A1B-A7A3-0FB026559BF5}"/>
              </a:ext>
            </a:extLst>
          </p:cNvPr>
          <p:cNvSpPr>
            <a:spLocks noGrp="1"/>
          </p:cNvSpPr>
          <p:nvPr>
            <p:ph type="title"/>
          </p:nvPr>
        </p:nvSpPr>
        <p:spPr/>
        <p:txBody>
          <a:bodyPr/>
          <a:lstStyle/>
          <a:p>
            <a:r>
              <a:rPr lang="en-US" dirty="0"/>
              <a:t>Photo with Content – Green</a:t>
            </a:r>
          </a:p>
        </p:txBody>
      </p:sp>
      <p:sp>
        <p:nvSpPr>
          <p:cNvPr id="48" name="Text Placeholder 47">
            <a:extLst>
              <a:ext uri="{FF2B5EF4-FFF2-40B4-BE49-F238E27FC236}">
                <a16:creationId xmlns:a16="http://schemas.microsoft.com/office/drawing/2014/main" id="{F33E1507-A0A7-461B-AC94-2C0F21BF5E54}"/>
              </a:ext>
            </a:extLst>
          </p:cNvPr>
          <p:cNvSpPr>
            <a:spLocks noGrp="1"/>
          </p:cNvSpPr>
          <p:nvPr>
            <p:ph type="subTitle" idx="10"/>
          </p:nvPr>
        </p:nvSpPr>
        <p:spPr/>
        <p:txBody>
          <a:bodyPr/>
          <a:lstStyle/>
          <a:p>
            <a:r>
              <a:rPr lang="en-US" dirty="0"/>
              <a:t>With green content box at half of the slide</a:t>
            </a:r>
          </a:p>
          <a:p>
            <a:endParaRPr lang="en-US" dirty="0"/>
          </a:p>
        </p:txBody>
      </p:sp>
      <p:sp>
        <p:nvSpPr>
          <p:cNvPr id="35" name="Text Placeholder 34">
            <a:extLst>
              <a:ext uri="{FF2B5EF4-FFF2-40B4-BE49-F238E27FC236}">
                <a16:creationId xmlns:a16="http://schemas.microsoft.com/office/drawing/2014/main" id="{29062DE5-FC1E-4257-82D5-719DA6CA3EBA}"/>
              </a:ext>
            </a:extLst>
          </p:cNvPr>
          <p:cNvSpPr>
            <a:spLocks noGrp="1"/>
          </p:cNvSpPr>
          <p:nvPr>
            <p:ph type="body" sz="quarter" idx="11"/>
          </p:nvPr>
        </p:nvSpPr>
        <p:spPr/>
        <p:txBody>
          <a:bodyPr/>
          <a:lstStyle/>
          <a:p>
            <a:pPr marL="273050" lvl="1" indent="0">
              <a:buNone/>
            </a:pPr>
            <a:r>
              <a:rPr lang="en-US" dirty="0"/>
              <a:t>  </a:t>
            </a:r>
          </a:p>
        </p:txBody>
      </p:sp>
      <p:grpSp>
        <p:nvGrpSpPr>
          <p:cNvPr id="6" name="Group 5">
            <a:extLst>
              <a:ext uri="{FF2B5EF4-FFF2-40B4-BE49-F238E27FC236}">
                <a16:creationId xmlns:a16="http://schemas.microsoft.com/office/drawing/2014/main" id="{23F7243E-6ABB-4B9B-82F8-EDDEF31DE199}"/>
              </a:ext>
            </a:extLst>
          </p:cNvPr>
          <p:cNvGrpSpPr/>
          <p:nvPr/>
        </p:nvGrpSpPr>
        <p:grpSpPr>
          <a:xfrm>
            <a:off x="1260538" y="1759103"/>
            <a:ext cx="3176530" cy="2562402"/>
            <a:chOff x="1260538" y="1933619"/>
            <a:chExt cx="3176530" cy="2562402"/>
          </a:xfrm>
        </p:grpSpPr>
        <p:sp>
          <p:nvSpPr>
            <p:cNvPr id="16" name="Oval 15">
              <a:extLst>
                <a:ext uri="{FF2B5EF4-FFF2-40B4-BE49-F238E27FC236}">
                  <a16:creationId xmlns:a16="http://schemas.microsoft.com/office/drawing/2014/main" id="{466DAF76-895B-4442-B9D7-788FE8F8410C}"/>
                </a:ext>
              </a:extLst>
            </p:cNvPr>
            <p:cNvSpPr/>
            <p:nvPr/>
          </p:nvSpPr>
          <p:spPr>
            <a:xfrm>
              <a:off x="1783394" y="2148836"/>
              <a:ext cx="2133004" cy="2133005"/>
            </a:xfrm>
            <a:prstGeom prst="ellipse">
              <a:avLst/>
            </a:pr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Box 16">
              <a:extLst>
                <a:ext uri="{FF2B5EF4-FFF2-40B4-BE49-F238E27FC236}">
                  <a16:creationId xmlns:a16="http://schemas.microsoft.com/office/drawing/2014/main" id="{D3D54868-1A1A-492E-9062-DA5FE9A786C6}"/>
                </a:ext>
              </a:extLst>
            </p:cNvPr>
            <p:cNvSpPr txBox="1"/>
            <p:nvPr/>
          </p:nvSpPr>
          <p:spPr>
            <a:xfrm>
              <a:off x="2419236" y="2834271"/>
              <a:ext cx="865609" cy="865609"/>
            </a:xfrm>
            <a:prstGeom prst="rect">
              <a:avLst/>
            </a:prstGeom>
            <a:noFill/>
          </p:spPr>
          <p:txBody>
            <a:bodyPr wrap="none" lIns="0" tIns="0" rIns="0" bIns="0" rtlCol="0" anchor="ctr">
              <a:noAutofit/>
            </a:bodyPr>
            <a:lstStyle/>
            <a:p>
              <a:pPr algn="ctr">
                <a:lnSpc>
                  <a:spcPct val="90000"/>
                </a:lnSpc>
              </a:pPr>
              <a:r>
                <a:rPr lang="en-US" sz="6000" dirty="0">
                  <a:solidFill>
                    <a:schemeClr val="bg1"/>
                  </a:solidFill>
                </a:rPr>
                <a:t>85%</a:t>
              </a:r>
            </a:p>
          </p:txBody>
        </p:sp>
        <p:graphicFrame>
          <p:nvGraphicFramePr>
            <p:cNvPr id="18" name="Chart 17">
              <a:extLst>
                <a:ext uri="{FF2B5EF4-FFF2-40B4-BE49-F238E27FC236}">
                  <a16:creationId xmlns:a16="http://schemas.microsoft.com/office/drawing/2014/main" id="{701740C8-4199-4631-9674-F0852D350DD2}"/>
                </a:ext>
              </a:extLst>
            </p:cNvPr>
            <p:cNvGraphicFramePr/>
            <p:nvPr>
              <p:extLst>
                <p:ext uri="{D42A27DB-BD31-4B8C-83A1-F6EECF244321}">
                  <p14:modId xmlns:p14="http://schemas.microsoft.com/office/powerpoint/2010/main" val="1420018636"/>
                </p:ext>
              </p:extLst>
            </p:nvPr>
          </p:nvGraphicFramePr>
          <p:xfrm>
            <a:off x="1260538" y="1933619"/>
            <a:ext cx="3176530" cy="2562402"/>
          </p:xfrm>
          <a:graphic>
            <a:graphicData uri="http://schemas.openxmlformats.org/drawingml/2006/chart">
              <c:chart xmlns:c="http://schemas.openxmlformats.org/drawingml/2006/chart" xmlns:r="http://schemas.openxmlformats.org/officeDocument/2006/relationships" r:id="rId4"/>
            </a:graphicData>
          </a:graphic>
        </p:graphicFrame>
      </p:grpSp>
      <p:sp>
        <p:nvSpPr>
          <p:cNvPr id="19" name="Rectangle 18">
            <a:extLst>
              <a:ext uri="{FF2B5EF4-FFF2-40B4-BE49-F238E27FC236}">
                <a16:creationId xmlns:a16="http://schemas.microsoft.com/office/drawing/2014/main" id="{6046C9B8-1127-49C7-B1D6-E0A195D7D715}"/>
              </a:ext>
            </a:extLst>
          </p:cNvPr>
          <p:cNvSpPr/>
          <p:nvPr/>
        </p:nvSpPr>
        <p:spPr>
          <a:xfrm>
            <a:off x="1126630" y="4406775"/>
            <a:ext cx="3444346" cy="1200329"/>
          </a:xfrm>
          <a:prstGeom prst="rect">
            <a:avLst/>
          </a:prstGeom>
        </p:spPr>
        <p:txBody>
          <a:bodyPr wrap="square" anchor="ctr">
            <a:spAutoFit/>
          </a:bodyPr>
          <a:lstStyle/>
          <a:p>
            <a:pPr algn="ctr"/>
            <a:r>
              <a:rPr lang="en-US" sz="3600" dirty="0">
                <a:solidFill>
                  <a:schemeClr val="bg1"/>
                </a:solidFill>
                <a:ea typeface="Verdana" panose="020B0604030504040204" pitchFamily="34" charset="0"/>
                <a:cs typeface="Gotham Light" pitchFamily="50" charset="0"/>
              </a:rPr>
              <a:t>Lorem ipsum </a:t>
            </a:r>
            <a:br>
              <a:rPr lang="en-US" sz="3600" dirty="0">
                <a:solidFill>
                  <a:schemeClr val="bg1"/>
                </a:solidFill>
                <a:ea typeface="Verdana" panose="020B0604030504040204" pitchFamily="34" charset="0"/>
                <a:cs typeface="Gotham Light" pitchFamily="50" charset="0"/>
              </a:rPr>
            </a:br>
            <a:r>
              <a:rPr lang="en-US" sz="3600" dirty="0">
                <a:solidFill>
                  <a:schemeClr val="bg1"/>
                </a:solidFill>
                <a:ea typeface="Verdana" panose="020B0604030504040204" pitchFamily="34" charset="0"/>
                <a:cs typeface="Gotham Light" pitchFamily="50" charset="0"/>
              </a:rPr>
              <a:t>dolor sit amet</a:t>
            </a:r>
          </a:p>
        </p:txBody>
      </p:sp>
      <p:sp>
        <p:nvSpPr>
          <p:cNvPr id="11" name="TextBox 10">
            <a:extLst>
              <a:ext uri="{FF2B5EF4-FFF2-40B4-BE49-F238E27FC236}">
                <a16:creationId xmlns:a16="http://schemas.microsoft.com/office/drawing/2014/main" id="{70C21B02-05C1-488F-81C5-9DED7D16BCBB}"/>
              </a:ext>
            </a:extLst>
          </p:cNvPr>
          <p:cNvSpPr txBox="1"/>
          <p:nvPr>
            <p:custDataLst>
              <p:tags r:id="rId1"/>
            </p:custDataLst>
          </p:nvPr>
        </p:nvSpPr>
        <p:spPr>
          <a:xfrm>
            <a:off x="7020071"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5"/>
              </a:rPr>
              <a:t>www.vmware.com/brand</a:t>
            </a:r>
            <a:r>
              <a:rPr lang="en-US" sz="1050" b="1" dirty="0">
                <a:solidFill>
                  <a:schemeClr val="accent1"/>
                </a:solidFill>
              </a:rPr>
              <a:t> and log on with your SSO.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11317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73E4CE-99AA-43BC-9ED1-E96C942D84FC}"/>
              </a:ext>
            </a:extLst>
          </p:cNvPr>
          <p:cNvSpPr>
            <a:spLocks noGrp="1"/>
          </p:cNvSpPr>
          <p:nvPr>
            <p:ph type="title"/>
          </p:nvPr>
        </p:nvSpPr>
        <p:spPr/>
        <p:txBody>
          <a:bodyPr/>
          <a:lstStyle/>
          <a:p>
            <a:r>
              <a:rPr lang="en-US" dirty="0"/>
              <a:t>Photo with Content – Blue</a:t>
            </a:r>
          </a:p>
        </p:txBody>
      </p:sp>
      <p:sp>
        <p:nvSpPr>
          <p:cNvPr id="35" name="Text Placeholder 34">
            <a:extLst>
              <a:ext uri="{FF2B5EF4-FFF2-40B4-BE49-F238E27FC236}">
                <a16:creationId xmlns:a16="http://schemas.microsoft.com/office/drawing/2014/main" id="{29062DE5-FC1E-4257-82D5-719DA6CA3EBA}"/>
              </a:ext>
            </a:extLst>
          </p:cNvPr>
          <p:cNvSpPr>
            <a:spLocks noGrp="1"/>
          </p:cNvSpPr>
          <p:nvPr>
            <p:ph type="subTitle" idx="10"/>
          </p:nvPr>
        </p:nvSpPr>
        <p:spPr/>
        <p:txBody>
          <a:bodyPr/>
          <a:lstStyle/>
          <a:p>
            <a:r>
              <a:rPr lang="en-US" dirty="0"/>
              <a:t>With blue content box at half of the slide</a:t>
            </a:r>
          </a:p>
          <a:p>
            <a:endParaRPr lang="en-US" dirty="0"/>
          </a:p>
        </p:txBody>
      </p:sp>
      <p:sp>
        <p:nvSpPr>
          <p:cNvPr id="44" name="Text Placeholder 43">
            <a:extLst>
              <a:ext uri="{FF2B5EF4-FFF2-40B4-BE49-F238E27FC236}">
                <a16:creationId xmlns:a16="http://schemas.microsoft.com/office/drawing/2014/main" id="{99442316-81F7-404A-95EE-B34C226A1C81}"/>
              </a:ext>
            </a:extLst>
          </p:cNvPr>
          <p:cNvSpPr>
            <a:spLocks noGrp="1"/>
          </p:cNvSpPr>
          <p:nvPr>
            <p:ph type="body" sz="quarter" idx="11"/>
          </p:nvPr>
        </p:nvSpPr>
        <p:spPr/>
        <p:txBody>
          <a:bodyPr/>
          <a:lstStyle/>
          <a:p>
            <a:r>
              <a:rPr lang="en-US" dirty="0"/>
              <a:t>This box occupies half of the slide, but can be resized based on the amount of content you have</a:t>
            </a:r>
          </a:p>
          <a:p>
            <a:r>
              <a:rPr lang="en-US" dirty="0"/>
              <a:t>To resize the placeholders:</a:t>
            </a:r>
          </a:p>
          <a:p>
            <a:pPr lvl="1"/>
            <a:r>
              <a:rPr lang="en-US" dirty="0"/>
              <a:t>Grab the small white square located on the middle-right edge of the box and pull it horizontally; remember, you can turn on the guides to fit it more precisely (explained on slide 52)</a:t>
            </a:r>
          </a:p>
          <a:p>
            <a:r>
              <a:rPr lang="en-US" dirty="0"/>
              <a:t>Make sure the title box is the same width or longer than this box, but never shorter</a:t>
            </a:r>
          </a:p>
        </p:txBody>
      </p:sp>
      <p:sp>
        <p:nvSpPr>
          <p:cNvPr id="6" name="TextBox 5">
            <a:extLst>
              <a:ext uri="{FF2B5EF4-FFF2-40B4-BE49-F238E27FC236}">
                <a16:creationId xmlns:a16="http://schemas.microsoft.com/office/drawing/2014/main" id="{D2A35B04-14CD-482C-9B30-615DD9CD16CE}"/>
              </a:ext>
            </a:extLst>
          </p:cNvPr>
          <p:cNvSpPr txBox="1"/>
          <p:nvPr>
            <p:custDataLst>
              <p:tags r:id="rId1"/>
            </p:custDataLst>
          </p:nvPr>
        </p:nvSpPr>
        <p:spPr>
          <a:xfrm>
            <a:off x="7020071"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4"/>
              </a:rPr>
              <a:t>www.vmware.com/brand</a:t>
            </a:r>
            <a:r>
              <a:rPr lang="en-US" sz="1050" b="1" dirty="0">
                <a:solidFill>
                  <a:schemeClr val="accent1"/>
                </a:solidFill>
              </a:rPr>
              <a:t> and log on with your SSO.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388677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pic>
        <p:nvPicPr>
          <p:cNvPr id="9" name="Content Placeholder 19">
            <a:extLst>
              <a:ext uri="{FF2B5EF4-FFF2-40B4-BE49-F238E27FC236}">
                <a16:creationId xmlns:a16="http://schemas.microsoft.com/office/drawing/2014/main" id="{7E67A592-A793-4EC9-A27F-9E9ECC136503}"/>
              </a:ext>
            </a:extLst>
          </p:cNvPr>
          <p:cNvPicPr>
            <a:picLocks noGrp="1" noChangeAspect="1"/>
          </p:cNvPicPr>
          <p:nvPr>
            <p:ph sz="quarter" idx="17"/>
          </p:nvPr>
        </p:nvPicPr>
        <p:blipFill rotWithShape="1">
          <a:blip r:embed="rId3" cstate="print">
            <a:extLst>
              <a:ext uri="{28A0092B-C50C-407E-A947-70E740481C1C}">
                <a14:useLocalDpi xmlns:a14="http://schemas.microsoft.com/office/drawing/2010/main"/>
              </a:ext>
            </a:extLst>
          </a:blip>
          <a:stretch/>
        </p:blipFill>
        <p:spPr/>
      </p:pic>
      <p:sp>
        <p:nvSpPr>
          <p:cNvPr id="32" name="Content Placeholder 31">
            <a:extLst>
              <a:ext uri="{FF2B5EF4-FFF2-40B4-BE49-F238E27FC236}">
                <a16:creationId xmlns:a16="http://schemas.microsoft.com/office/drawing/2014/main" id="{093C46E4-013F-4878-9BD1-6BB7EE18959E}"/>
              </a:ext>
            </a:extLst>
          </p:cNvPr>
          <p:cNvSpPr>
            <a:spLocks noGrp="1"/>
          </p:cNvSpPr>
          <p:nvPr>
            <p:ph sz="quarter" idx="18"/>
          </p:nvPr>
        </p:nvSpPr>
        <p:spPr/>
        <p:txBody>
          <a:bodyPr/>
          <a:lstStyle/>
          <a:p>
            <a:r>
              <a:rPr lang="en-US" dirty="0"/>
              <a:t>First level bulleted text is Metropolis 18 pt</a:t>
            </a:r>
          </a:p>
          <a:p>
            <a:pPr lvl="1"/>
            <a:r>
              <a:rPr lang="en-US" dirty="0"/>
              <a:t>Second level text (press Tab key) is 16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Tree>
    <p:extLst>
      <p:ext uri="{BB962C8B-B14F-4D97-AF65-F5344CB8AC3E}">
        <p14:creationId xmlns:p14="http://schemas.microsoft.com/office/powerpoint/2010/main" val="222530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9">
            <a:extLst>
              <a:ext uri="{FF2B5EF4-FFF2-40B4-BE49-F238E27FC236}">
                <a16:creationId xmlns:a16="http://schemas.microsoft.com/office/drawing/2014/main" id="{25557BB5-F29E-4963-AB5F-17190CA0882D}"/>
              </a:ext>
            </a:extLst>
          </p:cNvPr>
          <p:cNvPicPr>
            <a:picLocks noGrp="1" noChangeAspect="1"/>
          </p:cNvPicPr>
          <p:nvPr>
            <p:ph sz="quarter" idx="14"/>
          </p:nvPr>
        </p:nvPicPr>
        <p:blipFill rotWithShape="1">
          <a:blip r:embed="rId3" cstate="print">
            <a:extLst>
              <a:ext uri="{28A0092B-C50C-407E-A947-70E740481C1C}">
                <a14:useLocalDpi xmlns:a14="http://schemas.microsoft.com/office/drawing/2010/main"/>
              </a:ext>
            </a:extLst>
          </a:blip>
          <a:stretch/>
        </p:blipFill>
        <p:spPr/>
      </p:pic>
      <p:sp>
        <p:nvSpPr>
          <p:cNvPr id="14" name="Content Placeholder 13">
            <a:extLst>
              <a:ext uri="{FF2B5EF4-FFF2-40B4-BE49-F238E27FC236}">
                <a16:creationId xmlns:a16="http://schemas.microsoft.com/office/drawing/2014/main" id="{30013245-36B3-4958-AFBB-89B5596B839E}"/>
              </a:ext>
            </a:extLst>
          </p:cNvPr>
          <p:cNvSpPr>
            <a:spLocks noGrp="1"/>
          </p:cNvSpPr>
          <p:nvPr>
            <p:ph sz="quarter" idx="16"/>
          </p:nvPr>
        </p:nvSpPr>
        <p:spPr/>
        <p:txBody>
          <a:bodyPr/>
          <a:lstStyle/>
          <a:p>
            <a:pPr lvl="0"/>
            <a:r>
              <a:rPr lang="en-US" dirty="0"/>
              <a:t>To change the color of this box go to </a:t>
            </a:r>
            <a:br>
              <a:rPr lang="en-US" dirty="0"/>
            </a:br>
            <a:r>
              <a:rPr lang="en-US" dirty="0"/>
              <a:t>slide 69 (PC users) or slide 70 (Mac users) to copy the style of the box you want; then paste the style to this container</a:t>
            </a:r>
          </a:p>
          <a:p>
            <a:r>
              <a:rPr lang="en-US" dirty="0"/>
              <a:t>Content Layout placeholders are multi-purpose, meaning they can hold any type </a:t>
            </a:r>
            <a:br>
              <a:rPr lang="en-US" dirty="0"/>
            </a:br>
            <a:r>
              <a:rPr lang="en-US" dirty="0"/>
              <a:t>of content (text, photos, charts, tables)</a:t>
            </a:r>
          </a:p>
          <a:p>
            <a:endParaRPr lang="en-US" dirty="0"/>
          </a:p>
          <a:p>
            <a:endParaRPr lang="en-US" dirty="0"/>
          </a:p>
        </p:txBody>
      </p:sp>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 – Color</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39757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112282A6-856A-47CB-A734-74AC2DA56F77}"/>
              </a:ext>
            </a:extLst>
          </p:cNvPr>
          <p:cNvSpPr>
            <a:spLocks noGrp="1"/>
          </p:cNvSpPr>
          <p:nvPr>
            <p:ph sz="quarter" idx="14"/>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4"/>
                </a:solidFill>
              </a:rPr>
              <a:t>bright green,</a:t>
            </a:r>
            <a:r>
              <a:rPr lang="en-US" dirty="0"/>
              <a:t> </a:t>
            </a:r>
            <a:r>
              <a:rPr lang="en-US" b="1" dirty="0"/>
              <a:t>bold</a:t>
            </a:r>
            <a:r>
              <a:rPr lang="en-US" dirty="0"/>
              <a:t> or </a:t>
            </a:r>
            <a:r>
              <a:rPr lang="en-US" b="1" dirty="0">
                <a:solidFill>
                  <a:schemeClr val="accent4"/>
                </a:solidFill>
              </a:rPr>
              <a:t>both</a:t>
            </a:r>
            <a:r>
              <a:rPr lang="en-US" dirty="0"/>
              <a:t> to </a:t>
            </a:r>
            <a:br>
              <a:rPr lang="en-US" dirty="0"/>
            </a:br>
            <a:r>
              <a:rPr lang="en-US" dirty="0"/>
              <a:t>highlight text</a:t>
            </a:r>
          </a:p>
        </p:txBody>
      </p:sp>
      <p:sp>
        <p:nvSpPr>
          <p:cNvPr id="14" name="Content Placeholder 13">
            <a:extLst>
              <a:ext uri="{FF2B5EF4-FFF2-40B4-BE49-F238E27FC236}">
                <a16:creationId xmlns:a16="http://schemas.microsoft.com/office/drawing/2014/main" id="{B6AFF4B6-C2F8-49FE-97A5-74D718F288B6}"/>
              </a:ext>
            </a:extLst>
          </p:cNvPr>
          <p:cNvSpPr>
            <a:spLocks noGrp="1"/>
          </p:cNvSpPr>
          <p:nvPr>
            <p:ph sz="quarter" idx="16"/>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a:t>
            </a:r>
            <a:br>
              <a:rPr lang="en-US" dirty="0"/>
            </a:br>
            <a:r>
              <a:rPr lang="en-US" dirty="0"/>
              <a:t>highlight text</a:t>
            </a:r>
          </a:p>
        </p:txBody>
      </p:sp>
      <p:sp>
        <p:nvSpPr>
          <p:cNvPr id="15" name="Text Placeholder 14">
            <a:extLst>
              <a:ext uri="{FF2B5EF4-FFF2-40B4-BE49-F238E27FC236}">
                <a16:creationId xmlns:a16="http://schemas.microsoft.com/office/drawing/2014/main" id="{869D5883-205C-4898-A975-5E9E3CF96230}"/>
              </a:ext>
            </a:extLst>
          </p:cNvPr>
          <p:cNvSpPr>
            <a:spLocks noGrp="1"/>
          </p:cNvSpPr>
          <p:nvPr>
            <p:ph type="body" sz="quarter" idx="17"/>
          </p:nvPr>
        </p:nvSpPr>
        <p:spPr/>
        <p:txBody>
          <a:bodyPr/>
          <a:lstStyle/>
          <a:p>
            <a:r>
              <a:rPr lang="en-US" dirty="0"/>
              <a:t>Header is 20 pt</a:t>
            </a:r>
            <a:br>
              <a:rPr lang="en-US" dirty="0"/>
            </a:br>
            <a:r>
              <a:rPr lang="en-US" dirty="0"/>
              <a:t>and fits two lines of text</a:t>
            </a:r>
          </a:p>
        </p:txBody>
      </p:sp>
      <p:sp>
        <p:nvSpPr>
          <p:cNvPr id="16" name="Text Placeholder 15">
            <a:extLst>
              <a:ext uri="{FF2B5EF4-FFF2-40B4-BE49-F238E27FC236}">
                <a16:creationId xmlns:a16="http://schemas.microsoft.com/office/drawing/2014/main" id="{73A1384D-B2FC-49F3-9D4E-3A1CEBB60C43}"/>
              </a:ext>
            </a:extLst>
          </p:cNvPr>
          <p:cNvSpPr>
            <a:spLocks noGrp="1"/>
          </p:cNvSpPr>
          <p:nvPr>
            <p:ph type="body" sz="quarter" idx="18"/>
          </p:nvPr>
        </p:nvSpPr>
        <p:spPr/>
        <p:txBody>
          <a:bodyPr/>
          <a:lstStyle/>
          <a:p>
            <a:r>
              <a:rPr lang="en-US" dirty="0"/>
              <a:t>Header is 20 pt</a:t>
            </a:r>
            <a:br>
              <a:rPr lang="en-US" dirty="0"/>
            </a:br>
            <a:r>
              <a:rPr lang="en-US" dirty="0"/>
              <a:t>and fits two lines of text</a:t>
            </a:r>
          </a:p>
        </p:txBody>
      </p:sp>
      <p:sp>
        <p:nvSpPr>
          <p:cNvPr id="10" name="Title 9">
            <a:extLst>
              <a:ext uri="{FF2B5EF4-FFF2-40B4-BE49-F238E27FC236}">
                <a16:creationId xmlns:a16="http://schemas.microsoft.com/office/drawing/2014/main" id="{37168E6F-1F8C-4B99-BAD4-7D573533BE6A}"/>
              </a:ext>
            </a:extLst>
          </p:cNvPr>
          <p:cNvSpPr>
            <a:spLocks noGrp="1"/>
          </p:cNvSpPr>
          <p:nvPr>
            <p:ph type="title"/>
          </p:nvPr>
        </p:nvSpPr>
        <p:spPr/>
        <p:txBody>
          <a:bodyPr/>
          <a:lstStyle/>
          <a:p>
            <a:r>
              <a:rPr lang="en-US" dirty="0"/>
              <a:t>Comparison Layout</a:t>
            </a:r>
          </a:p>
        </p:txBody>
      </p:sp>
      <p:sp>
        <p:nvSpPr>
          <p:cNvPr id="11" name="Subtitle 10">
            <a:extLst>
              <a:ext uri="{FF2B5EF4-FFF2-40B4-BE49-F238E27FC236}">
                <a16:creationId xmlns:a16="http://schemas.microsoft.com/office/drawing/2014/main" id="{1287A24D-584E-42E5-83CD-E43DBE7B681C}"/>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83272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23">
            <a:extLst>
              <a:ext uri="{FF2B5EF4-FFF2-40B4-BE49-F238E27FC236}">
                <a16:creationId xmlns:a16="http://schemas.microsoft.com/office/drawing/2014/main" id="{5C957D38-EA9E-44B3-8AB5-DD03EEA87232}"/>
              </a:ext>
            </a:extLst>
          </p:cNvPr>
          <p:cNvGraphicFramePr>
            <a:graphicFrameLocks noGrp="1"/>
          </p:cNvGraphicFramePr>
          <p:nvPr>
            <p:ph sz="quarter" idx="19"/>
            <p:extLst>
              <p:ext uri="{D42A27DB-BD31-4B8C-83A1-F6EECF244321}">
                <p14:modId xmlns:p14="http://schemas.microsoft.com/office/powerpoint/2010/main" val="1997807846"/>
              </p:ext>
            </p:extLst>
          </p:nvPr>
        </p:nvGraphicFramePr>
        <p:xfrm>
          <a:off x="6080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 Content Dynamic – Right</a:t>
            </a:r>
          </a:p>
        </p:txBody>
      </p:sp>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9" name="Content Placeholder 8">
            <a:extLst>
              <a:ext uri="{FF2B5EF4-FFF2-40B4-BE49-F238E27FC236}">
                <a16:creationId xmlns:a16="http://schemas.microsoft.com/office/drawing/2014/main" id="{73C7A678-E6E4-42F6-A30F-884F1C394597}"/>
              </a:ext>
            </a:extLst>
          </p:cNvPr>
          <p:cNvSpPr>
            <a:spLocks noGrp="1"/>
          </p:cNvSpPr>
          <p:nvPr>
            <p:ph type="body" sz="quarter" idx="20"/>
          </p:nvPr>
        </p:nvSpPr>
        <p:spPr/>
        <p:txBody>
          <a:bodyPr/>
          <a:lstStyle/>
          <a:p>
            <a:r>
              <a:rPr lang="en-US" dirty="0"/>
              <a:t>This area holds key findings or ideas from the content on the left</a:t>
            </a:r>
          </a:p>
          <a:p>
            <a:pPr lvl="0"/>
            <a:r>
              <a:rPr lang="en-US" dirty="0"/>
              <a:t>To change the color of this box go to slide 69 (PC users) or slide 70 (Mac users) to copy the style of the box you want; then paste the style to this container</a:t>
            </a:r>
          </a:p>
        </p:txBody>
      </p:sp>
      <p:sp>
        <p:nvSpPr>
          <p:cNvPr id="17" name="TextBox 16">
            <a:extLst>
              <a:ext uri="{FF2B5EF4-FFF2-40B4-BE49-F238E27FC236}">
                <a16:creationId xmlns:a16="http://schemas.microsoft.com/office/drawing/2014/main" id="{58DE599F-670D-4FDE-8DDC-519A2650FF03}"/>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grpSp>
        <p:nvGrpSpPr>
          <p:cNvPr id="26" name="Group 25">
            <a:extLst>
              <a:ext uri="{FF2B5EF4-FFF2-40B4-BE49-F238E27FC236}">
                <a16:creationId xmlns:a16="http://schemas.microsoft.com/office/drawing/2014/main" id="{B0C55560-4C77-4261-8193-269B964A1B08}"/>
              </a:ext>
            </a:extLst>
          </p:cNvPr>
          <p:cNvGrpSpPr/>
          <p:nvPr/>
        </p:nvGrpSpPr>
        <p:grpSpPr bwMode="gray">
          <a:xfrm>
            <a:off x="8365703" y="0"/>
            <a:ext cx="4312540" cy="1188576"/>
            <a:chOff x="8365703" y="581809"/>
            <a:chExt cx="4312540" cy="1188576"/>
          </a:xfrm>
        </p:grpSpPr>
        <p:grpSp>
          <p:nvGrpSpPr>
            <p:cNvPr id="27" name="Group 26">
              <a:extLst>
                <a:ext uri="{FF2B5EF4-FFF2-40B4-BE49-F238E27FC236}">
                  <a16:creationId xmlns:a16="http://schemas.microsoft.com/office/drawing/2014/main" id="{7FD0FFB0-D6BC-450D-A74D-AA956893047D}"/>
                </a:ext>
              </a:extLst>
            </p:cNvPr>
            <p:cNvGrpSpPr/>
            <p:nvPr/>
          </p:nvGrpSpPr>
          <p:grpSpPr bwMode="gray">
            <a:xfrm>
              <a:off x="8365703" y="767720"/>
              <a:ext cx="3823126" cy="1002665"/>
              <a:chOff x="8365699" y="1786837"/>
              <a:chExt cx="3823126" cy="1002665"/>
            </a:xfrm>
          </p:grpSpPr>
          <p:sp>
            <p:nvSpPr>
              <p:cNvPr id="29" name="Rectangle 28">
                <a:extLst>
                  <a:ext uri="{FF2B5EF4-FFF2-40B4-BE49-F238E27FC236}">
                    <a16:creationId xmlns:a16="http://schemas.microsoft.com/office/drawing/2014/main" id="{5265889E-1850-436D-BE19-4F2B241DAB6A}"/>
                  </a:ext>
                </a:extLst>
              </p:cNvPr>
              <p:cNvSpPr/>
              <p:nvPr>
                <p:custDataLst>
                  <p:tags r:id="rId1"/>
                </p:custDataLst>
              </p:nvPr>
            </p:nvSpPr>
            <p:spPr bwMode="gray">
              <a:xfrm flipH="1" flipV="1">
                <a:off x="8380413" y="2286000"/>
                <a:ext cx="3808412" cy="45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0" name="Right Triangle 29">
                <a:extLst>
                  <a:ext uri="{FF2B5EF4-FFF2-40B4-BE49-F238E27FC236}">
                    <a16:creationId xmlns:a16="http://schemas.microsoft.com/office/drawing/2014/main" id="{38F65B40-61E6-47EF-9D6C-C103DAA9B85A}"/>
                  </a:ext>
                </a:extLst>
              </p:cNvPr>
              <p:cNvSpPr/>
              <p:nvPr/>
            </p:nvSpPr>
            <p:spPr bwMode="gray">
              <a:xfrm flipV="1">
                <a:off x="8365699" y="1786837"/>
                <a:ext cx="1002665" cy="1002665"/>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Diamond 30">
                <a:extLst>
                  <a:ext uri="{FF2B5EF4-FFF2-40B4-BE49-F238E27FC236}">
                    <a16:creationId xmlns:a16="http://schemas.microsoft.com/office/drawing/2014/main" id="{0441F22B-DD9E-4737-B9C1-E2B8341FE355}"/>
                  </a:ext>
                </a:extLst>
              </p:cNvPr>
              <p:cNvSpPr/>
              <p:nvPr/>
            </p:nvSpPr>
            <p:spPr bwMode="gray">
              <a:xfrm flipH="1">
                <a:off x="11185490"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32" name="TextBox 31">
                <a:extLst>
                  <a:ext uri="{FF2B5EF4-FFF2-40B4-BE49-F238E27FC236}">
                    <a16:creationId xmlns:a16="http://schemas.microsoft.com/office/drawing/2014/main" id="{EC2FC9F3-598E-47B0-A7EB-7C41AA2DCD2C}"/>
                  </a:ext>
                </a:extLst>
              </p:cNvPr>
              <p:cNvSpPr txBox="1"/>
              <p:nvPr/>
            </p:nvSpPr>
            <p:spPr bwMode="gray">
              <a:xfrm flipH="1">
                <a:off x="109472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33" name="Diamond 32">
                <a:extLst>
                  <a:ext uri="{FF2B5EF4-FFF2-40B4-BE49-F238E27FC236}">
                    <a16:creationId xmlns:a16="http://schemas.microsoft.com/office/drawing/2014/main" id="{AFC60FDE-3A9E-42F6-8954-4D59740E0B2F}"/>
                  </a:ext>
                </a:extLst>
              </p:cNvPr>
              <p:cNvSpPr/>
              <p:nvPr/>
            </p:nvSpPr>
            <p:spPr bwMode="gray">
              <a:xfrm flipH="1">
                <a:off x="10271090" y="1885330"/>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34" name="TextBox 33">
                <a:extLst>
                  <a:ext uri="{FF2B5EF4-FFF2-40B4-BE49-F238E27FC236}">
                    <a16:creationId xmlns:a16="http://schemas.microsoft.com/office/drawing/2014/main" id="{705B1E9F-C617-4CCF-AF57-EC26A2A9F0AB}"/>
                  </a:ext>
                </a:extLst>
              </p:cNvPr>
              <p:cNvSpPr txBox="1"/>
              <p:nvPr/>
            </p:nvSpPr>
            <p:spPr bwMode="gray">
              <a:xfrm flipH="1">
                <a:off x="100328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35" name="Diamond 34">
                <a:extLst>
                  <a:ext uri="{FF2B5EF4-FFF2-40B4-BE49-F238E27FC236}">
                    <a16:creationId xmlns:a16="http://schemas.microsoft.com/office/drawing/2014/main" id="{C153CFD6-1470-4E2F-A532-5B3C8F2249B2}"/>
                  </a:ext>
                </a:extLst>
              </p:cNvPr>
              <p:cNvSpPr/>
              <p:nvPr/>
            </p:nvSpPr>
            <p:spPr bwMode="gray">
              <a:xfrm flipH="1">
                <a:off x="9356689"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36" name="TextBox 35">
                <a:extLst>
                  <a:ext uri="{FF2B5EF4-FFF2-40B4-BE49-F238E27FC236}">
                    <a16:creationId xmlns:a16="http://schemas.microsoft.com/office/drawing/2014/main" id="{BC564F96-7F9B-46BC-A7CB-B473B0C6D051}"/>
                  </a:ext>
                </a:extLst>
              </p:cNvPr>
              <p:cNvSpPr txBox="1"/>
              <p:nvPr/>
            </p:nvSpPr>
            <p:spPr bwMode="gray">
              <a:xfrm flipH="1">
                <a:off x="9118450"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grpSp>
        <p:sp useBgFill="1">
          <p:nvSpPr>
            <p:cNvPr id="28" name="Rectangle 27">
              <a:extLst>
                <a:ext uri="{FF2B5EF4-FFF2-40B4-BE49-F238E27FC236}">
                  <a16:creationId xmlns:a16="http://schemas.microsoft.com/office/drawing/2014/main" id="{8C4534B2-A1B2-4D23-9DAA-848753423368}"/>
                </a:ext>
              </a:extLst>
            </p:cNvPr>
            <p:cNvSpPr/>
            <p:nvPr/>
          </p:nvSpPr>
          <p:spPr bwMode="gray">
            <a:xfrm flipH="1" flipV="1">
              <a:off x="12191721" y="581809"/>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00422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 Content Dynamic – Left</a:t>
            </a:r>
          </a:p>
        </p:txBody>
      </p:sp>
      <p:graphicFrame>
        <p:nvGraphicFramePr>
          <p:cNvPr id="14" name="Content Placeholder 23">
            <a:extLst>
              <a:ext uri="{FF2B5EF4-FFF2-40B4-BE49-F238E27FC236}">
                <a16:creationId xmlns:a16="http://schemas.microsoft.com/office/drawing/2014/main" id="{DD127EF4-2D3D-45F4-831E-B2E9C93A4B50}"/>
              </a:ext>
            </a:extLst>
          </p:cNvPr>
          <p:cNvGraphicFramePr>
            <a:graphicFrameLocks noGrp="1"/>
          </p:cNvGraphicFramePr>
          <p:nvPr>
            <p:ph sz="quarter" idx="19"/>
            <p:extLst>
              <p:ext uri="{D42A27DB-BD31-4B8C-83A1-F6EECF244321}">
                <p14:modId xmlns:p14="http://schemas.microsoft.com/office/powerpoint/2010/main" val="819448399"/>
              </p:ext>
            </p:extLst>
          </p:nvPr>
        </p:nvGraphicFramePr>
        <p:xfrm>
          <a:off x="33512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5" name="Text Placeholder 4">
            <a:extLst>
              <a:ext uri="{FF2B5EF4-FFF2-40B4-BE49-F238E27FC236}">
                <a16:creationId xmlns:a16="http://schemas.microsoft.com/office/drawing/2014/main" id="{28AD007D-1E54-45D6-BBFA-AB550C8767EF}"/>
              </a:ext>
            </a:extLst>
          </p:cNvPr>
          <p:cNvSpPr>
            <a:spLocks noGrp="1"/>
          </p:cNvSpPr>
          <p:nvPr>
            <p:ph type="body" sz="quarter" idx="20"/>
          </p:nvPr>
        </p:nvSpPr>
        <p:spPr/>
        <p:txBody>
          <a:bodyPr rIns="365760"/>
          <a:lstStyle/>
          <a:p>
            <a:r>
              <a:rPr lang="en-US" dirty="0"/>
              <a:t>This area holds key findings or ideas from the content on the right</a:t>
            </a:r>
          </a:p>
          <a:p>
            <a:pPr lvl="0"/>
            <a:r>
              <a:rPr lang="en-US" dirty="0"/>
              <a:t>To change the color of this box go to slide 69 (PC users) or slide 70 (Mac users) to copy the style of the box you want; then paste the style to this container</a:t>
            </a:r>
          </a:p>
        </p:txBody>
      </p:sp>
      <p:grpSp>
        <p:nvGrpSpPr>
          <p:cNvPr id="35" name="Group 34">
            <a:extLst>
              <a:ext uri="{FF2B5EF4-FFF2-40B4-BE49-F238E27FC236}">
                <a16:creationId xmlns:a16="http://schemas.microsoft.com/office/drawing/2014/main" id="{056AC7C9-5C7D-46F4-AB81-BD5D983E7F4E}"/>
              </a:ext>
            </a:extLst>
          </p:cNvPr>
          <p:cNvGrpSpPr/>
          <p:nvPr/>
        </p:nvGrpSpPr>
        <p:grpSpPr>
          <a:xfrm>
            <a:off x="8316255" y="0"/>
            <a:ext cx="4363286" cy="1330885"/>
            <a:chOff x="8312061" y="-2"/>
            <a:chExt cx="4363286" cy="1330885"/>
          </a:xfrm>
        </p:grpSpPr>
        <p:grpSp>
          <p:nvGrpSpPr>
            <p:cNvPr id="36" name="Group 35">
              <a:extLst>
                <a:ext uri="{FF2B5EF4-FFF2-40B4-BE49-F238E27FC236}">
                  <a16:creationId xmlns:a16="http://schemas.microsoft.com/office/drawing/2014/main" id="{A4DE3569-FA5F-421A-9744-CDDC6D7B6168}"/>
                </a:ext>
              </a:extLst>
            </p:cNvPr>
            <p:cNvGrpSpPr/>
            <p:nvPr/>
          </p:nvGrpSpPr>
          <p:grpSpPr bwMode="gray">
            <a:xfrm>
              <a:off x="8312061" y="256619"/>
              <a:ext cx="3876764" cy="1074264"/>
              <a:chOff x="8337379" y="-1070161"/>
              <a:chExt cx="3876764" cy="1074264"/>
            </a:xfrm>
          </p:grpSpPr>
          <p:sp>
            <p:nvSpPr>
              <p:cNvPr id="38" name="Rectangle 37">
                <a:extLst>
                  <a:ext uri="{FF2B5EF4-FFF2-40B4-BE49-F238E27FC236}">
                    <a16:creationId xmlns:a16="http://schemas.microsoft.com/office/drawing/2014/main" id="{68A20728-D411-440B-8055-45FB1594BFFD}"/>
                  </a:ext>
                </a:extLst>
              </p:cNvPr>
              <p:cNvSpPr/>
              <p:nvPr>
                <p:custDataLst>
                  <p:tags r:id="rId1"/>
                </p:custDataLst>
              </p:nvPr>
            </p:nvSpPr>
            <p:spPr bwMode="gray">
              <a:xfrm>
                <a:off x="8380920" y="-99412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39" name="Right Triangle 38">
                <a:extLst>
                  <a:ext uri="{FF2B5EF4-FFF2-40B4-BE49-F238E27FC236}">
                    <a16:creationId xmlns:a16="http://schemas.microsoft.com/office/drawing/2014/main" id="{D9134735-9BFE-4CD3-B558-B8A2434AEF3A}"/>
                  </a:ext>
                </a:extLst>
              </p:cNvPr>
              <p:cNvSpPr/>
              <p:nvPr/>
            </p:nvSpPr>
            <p:spPr bwMode="gray">
              <a:xfrm rot="5400000">
                <a:off x="8337379" y="-107016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8E77504C-A921-4CC3-9B55-B78F03C36B7F}"/>
                  </a:ext>
                </a:extLst>
              </p:cNvPr>
              <p:cNvSpPr/>
              <p:nvPr/>
            </p:nvSpPr>
            <p:spPr bwMode="gray">
              <a:xfrm>
                <a:off x="8549375" y="-897375"/>
                <a:ext cx="698213" cy="698213"/>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41" name="Group 40">
                <a:extLst>
                  <a:ext uri="{FF2B5EF4-FFF2-40B4-BE49-F238E27FC236}">
                    <a16:creationId xmlns:a16="http://schemas.microsoft.com/office/drawing/2014/main" id="{62085147-7A89-4433-8486-DEF70A9F658C}"/>
                  </a:ext>
                </a:extLst>
              </p:cNvPr>
              <p:cNvGrpSpPr/>
              <p:nvPr/>
            </p:nvGrpSpPr>
            <p:grpSpPr bwMode="gray">
              <a:xfrm>
                <a:off x="8668152" y="-764993"/>
                <a:ext cx="460659" cy="433448"/>
                <a:chOff x="-1979294" y="2120447"/>
                <a:chExt cx="714578" cy="672367"/>
              </a:xfrm>
              <a:solidFill>
                <a:schemeClr val="accent1"/>
              </a:solidFill>
            </p:grpSpPr>
            <p:sp>
              <p:nvSpPr>
                <p:cNvPr id="42" name="Freeform 5">
                  <a:extLst>
                    <a:ext uri="{FF2B5EF4-FFF2-40B4-BE49-F238E27FC236}">
                      <a16:creationId xmlns:a16="http://schemas.microsoft.com/office/drawing/2014/main" id="{193A0B87-18B1-4F26-A49A-96FAB98FA5F5}"/>
                    </a:ext>
                  </a:extLst>
                </p:cNvPr>
                <p:cNvSpPr>
                  <a:spLocks/>
                </p:cNvSpPr>
                <p:nvPr/>
              </p:nvSpPr>
              <p:spPr bwMode="gray">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
                  <a:extLst>
                    <a:ext uri="{FF2B5EF4-FFF2-40B4-BE49-F238E27FC236}">
                      <a16:creationId xmlns:a16="http://schemas.microsoft.com/office/drawing/2014/main" id="{E7CE579F-155D-447A-BB11-E8B5572C78AB}"/>
                    </a:ext>
                  </a:extLst>
                </p:cNvPr>
                <p:cNvSpPr>
                  <a:spLocks/>
                </p:cNvSpPr>
                <p:nvPr/>
              </p:nvSpPr>
              <p:spPr bwMode="gray">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7">
                  <a:extLst>
                    <a:ext uri="{FF2B5EF4-FFF2-40B4-BE49-F238E27FC236}">
                      <a16:creationId xmlns:a16="http://schemas.microsoft.com/office/drawing/2014/main" id="{1D30A691-E890-4A8C-9857-CBF3966C330D}"/>
                    </a:ext>
                  </a:extLst>
                </p:cNvPr>
                <p:cNvSpPr>
                  <a:spLocks noEditPoints="1"/>
                </p:cNvSpPr>
                <p:nvPr/>
              </p:nvSpPr>
              <p:spPr bwMode="gray">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7" name="Rectangle 36">
              <a:extLst>
                <a:ext uri="{FF2B5EF4-FFF2-40B4-BE49-F238E27FC236}">
                  <a16:creationId xmlns:a16="http://schemas.microsoft.com/office/drawing/2014/main" id="{7F7FDE2E-A0E9-4D4D-BDAC-F20ACC25AA23}"/>
                </a:ext>
              </a:extLst>
            </p:cNvPr>
            <p:cNvSpPr/>
            <p:nvPr/>
          </p:nvSpPr>
          <p:spPr bwMode="gray">
            <a:xfrm flipH="1" flipV="1">
              <a:off x="12188825" y="-2"/>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5" name="TextBox 44">
            <a:extLst>
              <a:ext uri="{FF2B5EF4-FFF2-40B4-BE49-F238E27FC236}">
                <a16:creationId xmlns:a16="http://schemas.microsoft.com/office/drawing/2014/main" id="{2CD532F3-F664-4DAC-9D73-DF9D1C46A302}"/>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7611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CF2E90-D8CB-114A-954F-9E0A6BAF713F}"/>
              </a:ext>
            </a:extLst>
          </p:cNvPr>
          <p:cNvSpPr/>
          <p:nvPr/>
        </p:nvSpPr>
        <p:spPr>
          <a:xfrm>
            <a:off x="4718924" y="1545388"/>
            <a:ext cx="3758579" cy="504395"/>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cxnSp>
        <p:nvCxnSpPr>
          <p:cNvPr id="7" name="Straight Connector 6">
            <a:extLst>
              <a:ext uri="{FF2B5EF4-FFF2-40B4-BE49-F238E27FC236}">
                <a16:creationId xmlns:a16="http://schemas.microsoft.com/office/drawing/2014/main" id="{D13768A8-CE0B-5746-B483-A815E6831439}"/>
              </a:ext>
            </a:extLst>
          </p:cNvPr>
          <p:cNvCxnSpPr>
            <a:cxnSpLocks/>
            <a:stCxn id="4" idx="0"/>
            <a:endCxn id="6" idx="2"/>
          </p:cNvCxnSpPr>
          <p:nvPr/>
        </p:nvCxnSpPr>
        <p:spPr>
          <a:xfrm flipV="1">
            <a:off x="6598214" y="2049783"/>
            <a:ext cx="0" cy="8310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7A4A6E-AE9E-0D4F-900D-BB17778A2A00}"/>
              </a:ext>
            </a:extLst>
          </p:cNvPr>
          <p:cNvSpPr txBox="1"/>
          <p:nvPr/>
        </p:nvSpPr>
        <p:spPr>
          <a:xfrm>
            <a:off x="5557344" y="1249403"/>
            <a:ext cx="2081739" cy="246221"/>
          </a:xfrm>
          <a:prstGeom prst="rect">
            <a:avLst/>
          </a:prstGeom>
          <a:noFill/>
        </p:spPr>
        <p:txBody>
          <a:bodyPr wrap="square" rtlCol="0">
            <a:spAutoFit/>
          </a:bodyPr>
          <a:lstStyle/>
          <a:p>
            <a:pPr algn="ctr" defTabSz="455783"/>
            <a:r>
              <a:rPr lang="en-US" sz="1000" dirty="0">
                <a:solidFill>
                  <a:srgbClr val="7F7F7F"/>
                </a:solidFill>
                <a:latin typeface="+mj-lt"/>
                <a:cs typeface="Franklin Gothic Book"/>
              </a:rPr>
              <a:t>Appliance debugging: SSH (22)</a:t>
            </a:r>
          </a:p>
        </p:txBody>
      </p:sp>
      <p:cxnSp>
        <p:nvCxnSpPr>
          <p:cNvPr id="20" name="Straight Arrow Connector 19">
            <a:extLst>
              <a:ext uri="{FF2B5EF4-FFF2-40B4-BE49-F238E27FC236}">
                <a16:creationId xmlns:a16="http://schemas.microsoft.com/office/drawing/2014/main" id="{C31701D8-8FFC-A948-85F9-181C70CE1457}"/>
              </a:ext>
            </a:extLst>
          </p:cNvPr>
          <p:cNvCxnSpPr>
            <a:cxnSpLocks/>
            <a:stCxn id="6" idx="3"/>
          </p:cNvCxnSpPr>
          <p:nvPr/>
        </p:nvCxnSpPr>
        <p:spPr>
          <a:xfrm flipV="1">
            <a:off x="8477503" y="1357373"/>
            <a:ext cx="1280440" cy="440213"/>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6ACBF-6C2A-EF4C-8C1B-166CDA6E04A8}"/>
              </a:ext>
            </a:extLst>
          </p:cNvPr>
          <p:cNvCxnSpPr>
            <a:cxnSpLocks/>
            <a:stCxn id="4" idx="3"/>
          </p:cNvCxnSpPr>
          <p:nvPr/>
        </p:nvCxnSpPr>
        <p:spPr>
          <a:xfrm flipV="1">
            <a:off x="8477503" y="1547980"/>
            <a:ext cx="1879290" cy="1643385"/>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7B9F2C2-8AE5-4142-9507-23FF886D32C9}"/>
              </a:ext>
            </a:extLst>
          </p:cNvPr>
          <p:cNvSpPr/>
          <p:nvPr/>
        </p:nvSpPr>
        <p:spPr>
          <a:xfrm>
            <a:off x="6741276" y="524596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Physical</a:t>
            </a:r>
            <a:br>
              <a:rPr lang="en-US" sz="1000" kern="0" dirty="0">
                <a:solidFill>
                  <a:schemeClr val="bg1"/>
                </a:solidFill>
              </a:rPr>
            </a:br>
            <a:r>
              <a:rPr lang="en-US" sz="1000" kern="0" dirty="0">
                <a:solidFill>
                  <a:schemeClr val="bg1"/>
                </a:solidFill>
              </a:rPr>
              <a:t>Switches, </a:t>
            </a:r>
            <a:br>
              <a:rPr lang="en-US" sz="1000" kern="0" dirty="0">
                <a:solidFill>
                  <a:schemeClr val="bg1"/>
                </a:solidFill>
              </a:rPr>
            </a:br>
            <a:r>
              <a:rPr lang="en-US" sz="1000" kern="0" dirty="0">
                <a:solidFill>
                  <a:schemeClr val="bg1"/>
                </a:solidFill>
              </a:rPr>
              <a:t>Routers &amp; </a:t>
            </a:r>
          </a:p>
          <a:p>
            <a:pPr algn="ctr" defTabSz="455783"/>
            <a:r>
              <a:rPr lang="en-US" sz="1000" kern="0" dirty="0">
                <a:solidFill>
                  <a:schemeClr val="bg1"/>
                </a:solidFill>
              </a:rPr>
              <a:t>Firewalls</a:t>
            </a:r>
          </a:p>
        </p:txBody>
      </p:sp>
      <p:sp>
        <p:nvSpPr>
          <p:cNvPr id="51" name="TextBox 50">
            <a:extLst>
              <a:ext uri="{FF2B5EF4-FFF2-40B4-BE49-F238E27FC236}">
                <a16:creationId xmlns:a16="http://schemas.microsoft.com/office/drawing/2014/main" id="{E3E2A150-7FE9-2F41-87C2-6D7C0A8EE0A7}"/>
              </a:ext>
            </a:extLst>
          </p:cNvPr>
          <p:cNvSpPr txBox="1"/>
          <p:nvPr/>
        </p:nvSpPr>
        <p:spPr>
          <a:xfrm>
            <a:off x="2596731" y="3297503"/>
            <a:ext cx="1614545" cy="400110"/>
          </a:xfrm>
          <a:prstGeom prst="rect">
            <a:avLst/>
          </a:prstGeom>
          <a:noFill/>
        </p:spPr>
        <p:txBody>
          <a:bodyPr wrap="none" rtlCol="0">
            <a:spAutoFit/>
          </a:bodyPr>
          <a:lstStyle>
            <a:defPPr>
              <a:defRPr lang="en-US"/>
            </a:defPPr>
            <a:lvl1pPr>
              <a:defRPr sz="700">
                <a:solidFill>
                  <a:schemeClr val="tx1">
                    <a:lumMod val="50000"/>
                    <a:lumOff val="50000"/>
                  </a:schemeClr>
                </a:solidFill>
              </a:defRPr>
            </a:lvl1pPr>
          </a:lstStyle>
          <a:p>
            <a:pPr defTabSz="455783"/>
            <a:r>
              <a:rPr lang="en-US" sz="1000" dirty="0">
                <a:solidFill>
                  <a:srgbClr val="7F7F7F"/>
                </a:solidFill>
                <a:latin typeface="+mj-lt"/>
                <a:cs typeface="Franklin Gothic Book"/>
              </a:rPr>
              <a:t>NetFlow &amp; IPFIX (2055)</a:t>
            </a:r>
          </a:p>
          <a:p>
            <a:pPr defTabSz="455783"/>
            <a:r>
              <a:rPr lang="en-US" sz="1000" dirty="0">
                <a:solidFill>
                  <a:srgbClr val="7F7F7F"/>
                </a:solidFill>
                <a:latin typeface="+mj-lt"/>
                <a:cs typeface="Franklin Gothic Book"/>
              </a:rPr>
              <a:t>sFlow (6343)</a:t>
            </a:r>
          </a:p>
        </p:txBody>
      </p:sp>
      <p:sp>
        <p:nvSpPr>
          <p:cNvPr id="52" name="Rectangle 51">
            <a:extLst>
              <a:ext uri="{FF2B5EF4-FFF2-40B4-BE49-F238E27FC236}">
                <a16:creationId xmlns:a16="http://schemas.microsoft.com/office/drawing/2014/main" id="{05DDBBED-8894-BB4D-BCD1-C7EC0807122A}"/>
              </a:ext>
            </a:extLst>
          </p:cNvPr>
          <p:cNvSpPr/>
          <p:nvPr/>
        </p:nvSpPr>
        <p:spPr>
          <a:xfrm>
            <a:off x="11674" y="3297503"/>
            <a:ext cx="1139491" cy="830997"/>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Network Flow Data</a:t>
            </a:r>
          </a:p>
        </p:txBody>
      </p:sp>
      <p:sp>
        <p:nvSpPr>
          <p:cNvPr id="28" name="Rectangle 27">
            <a:extLst>
              <a:ext uri="{FF2B5EF4-FFF2-40B4-BE49-F238E27FC236}">
                <a16:creationId xmlns:a16="http://schemas.microsoft.com/office/drawing/2014/main" id="{EBFCAAAD-7687-BD45-B5CB-0405215271C3}"/>
              </a:ext>
            </a:extLst>
          </p:cNvPr>
          <p:cNvSpPr/>
          <p:nvPr/>
        </p:nvSpPr>
        <p:spPr>
          <a:xfrm>
            <a:off x="1183684" y="368353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vSphere</a:t>
            </a:r>
          </a:p>
        </p:txBody>
      </p:sp>
      <p:sp>
        <p:nvSpPr>
          <p:cNvPr id="29" name="Rectangle 28">
            <a:extLst>
              <a:ext uri="{FF2B5EF4-FFF2-40B4-BE49-F238E27FC236}">
                <a16:creationId xmlns:a16="http://schemas.microsoft.com/office/drawing/2014/main" id="{8D2DDF19-7974-2242-B3CE-740C6CF69030}"/>
              </a:ext>
            </a:extLst>
          </p:cNvPr>
          <p:cNvSpPr/>
          <p:nvPr/>
        </p:nvSpPr>
        <p:spPr>
          <a:xfrm>
            <a:off x="2559648"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vCenter</a:t>
            </a:r>
          </a:p>
        </p:txBody>
      </p:sp>
      <p:sp>
        <p:nvSpPr>
          <p:cNvPr id="31" name="Rectangle 30">
            <a:extLst>
              <a:ext uri="{FF2B5EF4-FFF2-40B4-BE49-F238E27FC236}">
                <a16:creationId xmlns:a16="http://schemas.microsoft.com/office/drawing/2014/main" id="{08B24E9A-CB7B-B145-BD1E-89C7562BBAB4}"/>
              </a:ext>
            </a:extLst>
          </p:cNvPr>
          <p:cNvSpPr/>
          <p:nvPr/>
        </p:nvSpPr>
        <p:spPr>
          <a:xfrm>
            <a:off x="8135152" y="525350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Cisco UCS </a:t>
            </a:r>
          </a:p>
          <a:p>
            <a:pPr algn="ctr" defTabSz="455783"/>
            <a:r>
              <a:rPr lang="en-US" sz="1000" kern="0" dirty="0">
                <a:solidFill>
                  <a:schemeClr val="bg1"/>
                </a:solidFill>
              </a:rPr>
              <a:t>(Blades &amp; </a:t>
            </a:r>
          </a:p>
          <a:p>
            <a:pPr algn="ctr" defTabSz="455783"/>
            <a:r>
              <a:rPr lang="en-US" sz="1000" kern="0" dirty="0">
                <a:solidFill>
                  <a:schemeClr val="bg1"/>
                </a:solidFill>
              </a:rPr>
              <a:t>Rackmounts)</a:t>
            </a:r>
          </a:p>
        </p:txBody>
      </p:sp>
      <p:sp>
        <p:nvSpPr>
          <p:cNvPr id="32" name="Rectangle 31">
            <a:extLst>
              <a:ext uri="{FF2B5EF4-FFF2-40B4-BE49-F238E27FC236}">
                <a16:creationId xmlns:a16="http://schemas.microsoft.com/office/drawing/2014/main" id="{11E91035-3E00-0F4F-9A9B-A792728A699C}"/>
              </a:ext>
            </a:extLst>
          </p:cNvPr>
          <p:cNvSpPr/>
          <p:nvPr/>
        </p:nvSpPr>
        <p:spPr>
          <a:xfrm>
            <a:off x="5347400"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Controllers</a:t>
            </a:r>
          </a:p>
        </p:txBody>
      </p:sp>
      <p:sp>
        <p:nvSpPr>
          <p:cNvPr id="33" name="Rectangle 32">
            <a:extLst>
              <a:ext uri="{FF2B5EF4-FFF2-40B4-BE49-F238E27FC236}">
                <a16:creationId xmlns:a16="http://schemas.microsoft.com/office/drawing/2014/main" id="{DDA28972-D366-1449-B53D-76A4F2F57AC4}"/>
              </a:ext>
            </a:extLst>
          </p:cNvPr>
          <p:cNvSpPr/>
          <p:nvPr/>
        </p:nvSpPr>
        <p:spPr>
          <a:xfrm>
            <a:off x="3953524"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Manager </a:t>
            </a:r>
          </a:p>
        </p:txBody>
      </p:sp>
      <p:sp>
        <p:nvSpPr>
          <p:cNvPr id="34" name="Rectangle 33">
            <a:extLst>
              <a:ext uri="{FF2B5EF4-FFF2-40B4-BE49-F238E27FC236}">
                <a16:creationId xmlns:a16="http://schemas.microsoft.com/office/drawing/2014/main" id="{DCD67FB7-F56C-154B-B3DF-A7BCA3748C4F}"/>
              </a:ext>
            </a:extLst>
          </p:cNvPr>
          <p:cNvSpPr/>
          <p:nvPr/>
        </p:nvSpPr>
        <p:spPr>
          <a:xfrm>
            <a:off x="10878148" y="334971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Amazon Web </a:t>
            </a:r>
          </a:p>
          <a:p>
            <a:pPr algn="ctr" defTabSz="455783"/>
            <a:r>
              <a:rPr lang="en-US" sz="1000" kern="0" dirty="0">
                <a:solidFill>
                  <a:schemeClr val="bg1"/>
                </a:solidFill>
              </a:rPr>
              <a:t>Services &amp; </a:t>
            </a:r>
            <a:br>
              <a:rPr lang="en-US" sz="1000" kern="0" dirty="0">
                <a:solidFill>
                  <a:schemeClr val="bg1"/>
                </a:solidFill>
              </a:rPr>
            </a:br>
            <a:r>
              <a:rPr lang="en-US" sz="1000" kern="0" dirty="0">
                <a:solidFill>
                  <a:schemeClr val="bg1"/>
                </a:solidFill>
              </a:rPr>
              <a:t>Microsoft Azure</a:t>
            </a:r>
          </a:p>
        </p:txBody>
      </p:sp>
      <p:sp>
        <p:nvSpPr>
          <p:cNvPr id="54" name="Rectangle 53">
            <a:extLst>
              <a:ext uri="{FF2B5EF4-FFF2-40B4-BE49-F238E27FC236}">
                <a16:creationId xmlns:a16="http://schemas.microsoft.com/office/drawing/2014/main" id="{256332C2-E3F8-4344-AD86-821B3AF42C9A}"/>
              </a:ext>
            </a:extLst>
          </p:cNvPr>
          <p:cNvSpPr/>
          <p:nvPr/>
        </p:nvSpPr>
        <p:spPr>
          <a:xfrm>
            <a:off x="1183684" y="2787796"/>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NetFlow, sFlow </a:t>
            </a:r>
          </a:p>
          <a:p>
            <a:pPr algn="ctr" defTabSz="455783"/>
            <a:r>
              <a:rPr lang="en-US" sz="1000" kern="0" dirty="0">
                <a:solidFill>
                  <a:schemeClr val="bg1"/>
                </a:solidFill>
              </a:rPr>
              <a:t>(Physical)</a:t>
            </a:r>
            <a:endParaRPr lang="en-US" sz="1000" kern="0" dirty="0">
              <a:solidFill>
                <a:schemeClr val="bg1"/>
              </a:solidFill>
              <a:latin typeface="+mj-lt"/>
              <a:cs typeface="Franklin Gothic Book"/>
            </a:endParaRPr>
          </a:p>
        </p:txBody>
      </p:sp>
      <p:sp>
        <p:nvSpPr>
          <p:cNvPr id="58" name="Oval 57">
            <a:extLst>
              <a:ext uri="{FF2B5EF4-FFF2-40B4-BE49-F238E27FC236}">
                <a16:creationId xmlns:a16="http://schemas.microsoft.com/office/drawing/2014/main" id="{FCB577A2-2913-4F41-8342-1187627EF604}"/>
              </a:ext>
            </a:extLst>
          </p:cNvPr>
          <p:cNvSpPr/>
          <p:nvPr/>
        </p:nvSpPr>
        <p:spPr>
          <a:xfrm>
            <a:off x="2566393" y="1353534"/>
            <a:ext cx="898582" cy="898582"/>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Freeform 58">
            <a:extLst>
              <a:ext uri="{FF2B5EF4-FFF2-40B4-BE49-F238E27FC236}">
                <a16:creationId xmlns:a16="http://schemas.microsoft.com/office/drawing/2014/main" id="{DCE779A3-D95A-3F44-A7E3-073E76BE41B4}"/>
              </a:ext>
            </a:extLst>
          </p:cNvPr>
          <p:cNvSpPr>
            <a:spLocks noChangeAspect="1" noEditPoints="1"/>
          </p:cNvSpPr>
          <p:nvPr/>
        </p:nvSpPr>
        <p:spPr bwMode="auto">
          <a:xfrm>
            <a:off x="2868401" y="1530130"/>
            <a:ext cx="302767" cy="539239"/>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1FF8320C-0EB3-3744-8EED-B4E97985D092}"/>
              </a:ext>
            </a:extLst>
          </p:cNvPr>
          <p:cNvGrpSpPr/>
          <p:nvPr/>
        </p:nvGrpSpPr>
        <p:grpSpPr>
          <a:xfrm>
            <a:off x="9662801" y="22437"/>
            <a:ext cx="2488058" cy="1573885"/>
            <a:chOff x="9662801" y="22437"/>
            <a:chExt cx="2488058" cy="1573885"/>
          </a:xfrm>
        </p:grpSpPr>
        <p:sp>
          <p:nvSpPr>
            <p:cNvPr id="64" name="Freeform 63">
              <a:extLst>
                <a:ext uri="{FF2B5EF4-FFF2-40B4-BE49-F238E27FC236}">
                  <a16:creationId xmlns:a16="http://schemas.microsoft.com/office/drawing/2014/main" id="{3BC118F4-4C9C-C64A-BB69-8F836C10BABF}"/>
                </a:ext>
              </a:extLst>
            </p:cNvPr>
            <p:cNvSpPr>
              <a:spLocks noChangeAspect="1" noEditPoints="1"/>
            </p:cNvSpPr>
            <p:nvPr/>
          </p:nvSpPr>
          <p:spPr bwMode="auto">
            <a:xfrm>
              <a:off x="9662801" y="22437"/>
              <a:ext cx="2488058" cy="1573885"/>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TextBox 64">
              <a:extLst>
                <a:ext uri="{FF2B5EF4-FFF2-40B4-BE49-F238E27FC236}">
                  <a16:creationId xmlns:a16="http://schemas.microsoft.com/office/drawing/2014/main" id="{39254D45-7ABD-3C41-BF62-C7A7AEB6A5E4}"/>
                </a:ext>
              </a:extLst>
            </p:cNvPr>
            <p:cNvSpPr txBox="1"/>
            <p:nvPr/>
          </p:nvSpPr>
          <p:spPr>
            <a:xfrm>
              <a:off x="10095474" y="683459"/>
              <a:ext cx="1879289" cy="846257"/>
            </a:xfrm>
            <a:prstGeom prst="rect">
              <a:avLst/>
            </a:prstGeom>
          </p:spPr>
          <p:txBody>
            <a:bodyPr wrap="square" lIns="0" tIns="0" rIns="0" bIns="0" rtlCol="0">
              <a:spAutoFit/>
            </a:bodyPr>
            <a:lstStyle/>
            <a:p>
              <a:pPr algn="ctr">
                <a:spcAft>
                  <a:spcPts val="600"/>
                </a:spcAft>
              </a:pPr>
              <a:r>
                <a:rPr lang="en-US" sz="1600" dirty="0"/>
                <a:t>VMware Cloud </a:t>
              </a:r>
              <a:br>
                <a:rPr lang="en-US" sz="1799" dirty="0"/>
              </a:br>
              <a:r>
                <a:rPr lang="en-US" sz="1000" dirty="0"/>
                <a:t>(Upgrade, Registration &amp; Support)</a:t>
              </a:r>
            </a:p>
            <a:p>
              <a:pPr algn="ctr">
                <a:spcAft>
                  <a:spcPts val="600"/>
                </a:spcAft>
              </a:pPr>
              <a:endParaRPr lang="en-US" sz="1200" dirty="0">
                <a:solidFill>
                  <a:schemeClr val="tx2"/>
                </a:solidFill>
              </a:endParaRPr>
            </a:p>
          </p:txBody>
        </p:sp>
      </p:grpSp>
      <p:sp>
        <p:nvSpPr>
          <p:cNvPr id="72" name="TextBox 71">
            <a:extLst>
              <a:ext uri="{FF2B5EF4-FFF2-40B4-BE49-F238E27FC236}">
                <a16:creationId xmlns:a16="http://schemas.microsoft.com/office/drawing/2014/main" id="{2EC506A4-33F7-6840-8D29-2B965AED30CF}"/>
              </a:ext>
            </a:extLst>
          </p:cNvPr>
          <p:cNvSpPr txBox="1"/>
          <p:nvPr/>
        </p:nvSpPr>
        <p:spPr>
          <a:xfrm>
            <a:off x="5590611" y="2348150"/>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sp>
        <p:nvSpPr>
          <p:cNvPr id="73" name="TextBox 72">
            <a:extLst>
              <a:ext uri="{FF2B5EF4-FFF2-40B4-BE49-F238E27FC236}">
                <a16:creationId xmlns:a16="http://schemas.microsoft.com/office/drawing/2014/main" id="{DA4E5C2D-A742-BA48-AC26-C6CD8B4FCFDB}"/>
              </a:ext>
            </a:extLst>
          </p:cNvPr>
          <p:cNvSpPr txBox="1"/>
          <p:nvPr/>
        </p:nvSpPr>
        <p:spPr>
          <a:xfrm>
            <a:off x="9117723" y="1573844"/>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cxnSp>
        <p:nvCxnSpPr>
          <p:cNvPr id="74" name="Straight Connector 73">
            <a:extLst>
              <a:ext uri="{FF2B5EF4-FFF2-40B4-BE49-F238E27FC236}">
                <a16:creationId xmlns:a16="http://schemas.microsoft.com/office/drawing/2014/main" id="{B63B7AF2-2232-6248-8A8F-8D1CB632B3EE}"/>
              </a:ext>
            </a:extLst>
          </p:cNvPr>
          <p:cNvCxnSpPr>
            <a:cxnSpLocks/>
            <a:stCxn id="58" idx="6"/>
            <a:endCxn id="6" idx="1"/>
          </p:cNvCxnSpPr>
          <p:nvPr/>
        </p:nvCxnSpPr>
        <p:spPr>
          <a:xfrm flipV="1">
            <a:off x="3464975" y="1797586"/>
            <a:ext cx="1253949" cy="523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CA15448-DA72-9044-A9BE-5464B9E7F9DA}"/>
              </a:ext>
            </a:extLst>
          </p:cNvPr>
          <p:cNvSpPr txBox="1"/>
          <p:nvPr/>
        </p:nvSpPr>
        <p:spPr>
          <a:xfrm>
            <a:off x="3556466" y="1400095"/>
            <a:ext cx="952505"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UI Access</a:t>
            </a:r>
          </a:p>
          <a:p>
            <a:pPr defTabSz="455783"/>
            <a:r>
              <a:rPr lang="en-US" sz="1000" dirty="0">
                <a:solidFill>
                  <a:srgbClr val="7F7F7F"/>
                </a:solidFill>
                <a:latin typeface="+mj-lt"/>
                <a:cs typeface="Franklin Gothic Book"/>
              </a:rPr>
              <a:t>HTTPS (443)</a:t>
            </a:r>
          </a:p>
        </p:txBody>
      </p:sp>
      <p:cxnSp>
        <p:nvCxnSpPr>
          <p:cNvPr id="37" name="Straight Connector 36">
            <a:extLst>
              <a:ext uri="{FF2B5EF4-FFF2-40B4-BE49-F238E27FC236}">
                <a16:creationId xmlns:a16="http://schemas.microsoft.com/office/drawing/2014/main" id="{F49CF508-1A6C-614B-926E-F5758556951E}"/>
              </a:ext>
            </a:extLst>
          </p:cNvPr>
          <p:cNvCxnSpPr>
            <a:cxnSpLocks/>
            <a:endCxn id="29" idx="0"/>
          </p:cNvCxnSpPr>
          <p:nvPr/>
        </p:nvCxnSpPr>
        <p:spPr>
          <a:xfrm flipH="1">
            <a:off x="3126130" y="3445176"/>
            <a:ext cx="1898169" cy="18105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51E202-AA6D-744A-AB1A-24D0481D82BE}"/>
              </a:ext>
            </a:extLst>
          </p:cNvPr>
          <p:cNvCxnSpPr>
            <a:cxnSpLocks/>
            <a:stCxn id="54" idx="3"/>
            <a:endCxn id="4" idx="1"/>
          </p:cNvCxnSpPr>
          <p:nvPr/>
        </p:nvCxnSpPr>
        <p:spPr>
          <a:xfrm>
            <a:off x="2316647" y="3183796"/>
            <a:ext cx="2402277" cy="756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86B-775B-1C4B-9547-3B929CB9A70E}"/>
              </a:ext>
            </a:extLst>
          </p:cNvPr>
          <p:cNvCxnSpPr>
            <a:cxnSpLocks/>
            <a:stCxn id="28" idx="3"/>
          </p:cNvCxnSpPr>
          <p:nvPr/>
        </p:nvCxnSpPr>
        <p:spPr>
          <a:xfrm flipV="1">
            <a:off x="2316647" y="3349997"/>
            <a:ext cx="2402277" cy="729541"/>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517748-6485-9648-9DAB-8AF60B8DE380}"/>
              </a:ext>
            </a:extLst>
          </p:cNvPr>
          <p:cNvCxnSpPr>
            <a:cxnSpLocks/>
            <a:endCxn id="33" idx="0"/>
          </p:cNvCxnSpPr>
          <p:nvPr/>
        </p:nvCxnSpPr>
        <p:spPr>
          <a:xfrm flipH="1">
            <a:off x="4520006" y="3429000"/>
            <a:ext cx="1105341" cy="182670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A5E28F-C7EF-2E4E-83A8-6A458AE7E97E}"/>
              </a:ext>
            </a:extLst>
          </p:cNvPr>
          <p:cNvCxnSpPr>
            <a:cxnSpLocks/>
            <a:endCxn id="32" idx="0"/>
          </p:cNvCxnSpPr>
          <p:nvPr/>
        </p:nvCxnSpPr>
        <p:spPr>
          <a:xfrm flipH="1">
            <a:off x="5913882" y="3472560"/>
            <a:ext cx="232197" cy="17831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066D6E-DF59-CF40-9F20-BF313FC6AEDB}"/>
              </a:ext>
            </a:extLst>
          </p:cNvPr>
          <p:cNvCxnSpPr>
            <a:cxnSpLocks/>
            <a:endCxn id="35" idx="0"/>
          </p:cNvCxnSpPr>
          <p:nvPr/>
        </p:nvCxnSpPr>
        <p:spPr>
          <a:xfrm>
            <a:off x="7079673" y="3495923"/>
            <a:ext cx="228085" cy="175003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C52223-13A2-D147-8676-7BEF4DDC6540}"/>
              </a:ext>
            </a:extLst>
          </p:cNvPr>
          <p:cNvCxnSpPr>
            <a:cxnSpLocks/>
            <a:endCxn id="31" idx="0"/>
          </p:cNvCxnSpPr>
          <p:nvPr/>
        </p:nvCxnSpPr>
        <p:spPr>
          <a:xfrm>
            <a:off x="7549820" y="3495923"/>
            <a:ext cx="1151814" cy="175757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8112B6C-57A9-0148-B65A-444B4AE02C1A}"/>
              </a:ext>
            </a:extLst>
          </p:cNvPr>
          <p:cNvSpPr/>
          <p:nvPr/>
        </p:nvSpPr>
        <p:spPr>
          <a:xfrm>
            <a:off x="4718924" y="2880827"/>
            <a:ext cx="375857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sp>
        <p:nvSpPr>
          <p:cNvPr id="50" name="TextBox 49">
            <a:extLst>
              <a:ext uri="{FF2B5EF4-FFF2-40B4-BE49-F238E27FC236}">
                <a16:creationId xmlns:a16="http://schemas.microsoft.com/office/drawing/2014/main" id="{90171B75-AD01-394F-9BBA-11F3704DA5B5}"/>
              </a:ext>
            </a:extLst>
          </p:cNvPr>
          <p:cNvSpPr txBox="1"/>
          <p:nvPr/>
        </p:nvSpPr>
        <p:spPr>
          <a:xfrm>
            <a:off x="3873718" y="4000227"/>
            <a:ext cx="5735116" cy="338554"/>
          </a:xfrm>
          <a:prstGeom prst="rect">
            <a:avLst/>
          </a:prstGeom>
          <a:solidFill>
            <a:schemeClr val="tx1"/>
          </a:solidFill>
        </p:spPr>
        <p:txBody>
          <a:bodyPr wrap="square" rtlCol="0">
            <a:spAutoFit/>
          </a:bodyPr>
          <a:lstStyle/>
          <a:p>
            <a:pPr algn="ctr" defTabSz="455783"/>
            <a:r>
              <a:rPr lang="en-US" sz="1600" kern="0" dirty="0">
                <a:solidFill>
                  <a:schemeClr val="bg1"/>
                </a:solidFill>
                <a:latin typeface="Franklin Gothic Book"/>
                <a:cs typeface="Franklin Gothic Book"/>
              </a:rPr>
              <a:t>Read-Only Credentials</a:t>
            </a:r>
          </a:p>
        </p:txBody>
      </p:sp>
      <p:sp>
        <p:nvSpPr>
          <p:cNvPr id="68" name="TextBox 67">
            <a:extLst>
              <a:ext uri="{FF2B5EF4-FFF2-40B4-BE49-F238E27FC236}">
                <a16:creationId xmlns:a16="http://schemas.microsoft.com/office/drawing/2014/main" id="{9739AA1A-FD03-6545-A3AC-7DC286329CF6}"/>
              </a:ext>
            </a:extLst>
          </p:cNvPr>
          <p:cNvSpPr txBox="1"/>
          <p:nvPr/>
        </p:nvSpPr>
        <p:spPr>
          <a:xfrm>
            <a:off x="2856063" y="453364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69" name="TextBox 68">
            <a:extLst>
              <a:ext uri="{FF2B5EF4-FFF2-40B4-BE49-F238E27FC236}">
                <a16:creationId xmlns:a16="http://schemas.microsoft.com/office/drawing/2014/main" id="{9C944E64-3D21-0249-AF90-0A3AE17CF0F7}"/>
              </a:ext>
            </a:extLst>
          </p:cNvPr>
          <p:cNvSpPr txBox="1"/>
          <p:nvPr/>
        </p:nvSpPr>
        <p:spPr>
          <a:xfrm>
            <a:off x="4179221" y="4536670"/>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70" name="TextBox 69">
            <a:extLst>
              <a:ext uri="{FF2B5EF4-FFF2-40B4-BE49-F238E27FC236}">
                <a16:creationId xmlns:a16="http://schemas.microsoft.com/office/drawing/2014/main" id="{35CA9CD2-92BF-BA4C-AA63-B6FD5BD04BB1}"/>
              </a:ext>
            </a:extLst>
          </p:cNvPr>
          <p:cNvSpPr txBox="1"/>
          <p:nvPr/>
        </p:nvSpPr>
        <p:spPr>
          <a:xfrm>
            <a:off x="5539396" y="4536670"/>
            <a:ext cx="44916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SSH </a:t>
            </a:r>
          </a:p>
          <a:p>
            <a:pPr algn="ctr" defTabSz="455783"/>
            <a:r>
              <a:rPr lang="en-US" sz="1000" dirty="0">
                <a:solidFill>
                  <a:srgbClr val="7F7F7F"/>
                </a:solidFill>
                <a:latin typeface="+mj-lt"/>
                <a:cs typeface="Franklin Gothic Book"/>
              </a:rPr>
              <a:t>(22)</a:t>
            </a:r>
          </a:p>
        </p:txBody>
      </p:sp>
      <p:sp>
        <p:nvSpPr>
          <p:cNvPr id="71" name="TextBox 70">
            <a:extLst>
              <a:ext uri="{FF2B5EF4-FFF2-40B4-BE49-F238E27FC236}">
                <a16:creationId xmlns:a16="http://schemas.microsoft.com/office/drawing/2014/main" id="{371A198E-11D2-0D4E-9380-E58C10C3C1F1}"/>
              </a:ext>
            </a:extLst>
          </p:cNvPr>
          <p:cNvSpPr txBox="1"/>
          <p:nvPr/>
        </p:nvSpPr>
        <p:spPr>
          <a:xfrm>
            <a:off x="6470677" y="4536670"/>
            <a:ext cx="805029" cy="400110"/>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SNMP (161)</a:t>
            </a:r>
          </a:p>
        </p:txBody>
      </p:sp>
      <p:sp>
        <p:nvSpPr>
          <p:cNvPr id="75" name="TextBox 74">
            <a:extLst>
              <a:ext uri="{FF2B5EF4-FFF2-40B4-BE49-F238E27FC236}">
                <a16:creationId xmlns:a16="http://schemas.microsoft.com/office/drawing/2014/main" id="{E0343377-531C-244A-8822-BBA1850A175E}"/>
              </a:ext>
            </a:extLst>
          </p:cNvPr>
          <p:cNvSpPr txBox="1"/>
          <p:nvPr/>
        </p:nvSpPr>
        <p:spPr>
          <a:xfrm>
            <a:off x="7483529" y="4533648"/>
            <a:ext cx="862737" cy="553998"/>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HTTPS (443)</a:t>
            </a:r>
          </a:p>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  SNMP (161)</a:t>
            </a:r>
          </a:p>
        </p:txBody>
      </p:sp>
      <p:sp>
        <p:nvSpPr>
          <p:cNvPr id="76" name="Rectangle 75">
            <a:extLst>
              <a:ext uri="{FF2B5EF4-FFF2-40B4-BE49-F238E27FC236}">
                <a16:creationId xmlns:a16="http://schemas.microsoft.com/office/drawing/2014/main" id="{3B246BEB-16E5-FB41-87C9-5B2726C604A0}"/>
              </a:ext>
            </a:extLst>
          </p:cNvPr>
          <p:cNvSpPr/>
          <p:nvPr/>
        </p:nvSpPr>
        <p:spPr>
          <a:xfrm>
            <a:off x="876983" y="5311791"/>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Data Sources</a:t>
            </a:r>
          </a:p>
        </p:txBody>
      </p:sp>
      <p:sp>
        <p:nvSpPr>
          <p:cNvPr id="78" name="Rectangle 77">
            <a:extLst>
              <a:ext uri="{FF2B5EF4-FFF2-40B4-BE49-F238E27FC236}">
                <a16:creationId xmlns:a16="http://schemas.microsoft.com/office/drawing/2014/main" id="{E71CBD7D-DB1A-AA43-B0E0-92BAE4094CCB}"/>
              </a:ext>
            </a:extLst>
          </p:cNvPr>
          <p:cNvSpPr/>
          <p:nvPr/>
        </p:nvSpPr>
        <p:spPr>
          <a:xfrm>
            <a:off x="10661991" y="2651429"/>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Public Clouds</a:t>
            </a:r>
          </a:p>
        </p:txBody>
      </p:sp>
      <p:cxnSp>
        <p:nvCxnSpPr>
          <p:cNvPr id="79" name="Straight Connector 78">
            <a:extLst>
              <a:ext uri="{FF2B5EF4-FFF2-40B4-BE49-F238E27FC236}">
                <a16:creationId xmlns:a16="http://schemas.microsoft.com/office/drawing/2014/main" id="{81558A8B-5453-9B41-82CB-7144B797C57C}"/>
              </a:ext>
            </a:extLst>
          </p:cNvPr>
          <p:cNvCxnSpPr>
            <a:cxnSpLocks/>
            <a:endCxn id="34" idx="1"/>
          </p:cNvCxnSpPr>
          <p:nvPr/>
        </p:nvCxnSpPr>
        <p:spPr>
          <a:xfrm>
            <a:off x="8477503" y="3400502"/>
            <a:ext cx="2400645" cy="345212"/>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C58000F-E0B9-D04C-A952-8685FF9A1D12}"/>
              </a:ext>
            </a:extLst>
          </p:cNvPr>
          <p:cNvSpPr txBox="1"/>
          <p:nvPr/>
        </p:nvSpPr>
        <p:spPr>
          <a:xfrm>
            <a:off x="9635991" y="316441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81" name="TextBox 80">
            <a:extLst>
              <a:ext uri="{FF2B5EF4-FFF2-40B4-BE49-F238E27FC236}">
                <a16:creationId xmlns:a16="http://schemas.microsoft.com/office/drawing/2014/main" id="{2129D06B-B05C-0C46-B57F-B11244ACD2E7}"/>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sp>
        <p:nvSpPr>
          <p:cNvPr id="47" name="Rectangle 46">
            <a:extLst>
              <a:ext uri="{FF2B5EF4-FFF2-40B4-BE49-F238E27FC236}">
                <a16:creationId xmlns:a16="http://schemas.microsoft.com/office/drawing/2014/main" id="{22E02078-D554-8449-93E5-4AF1FA658739}"/>
              </a:ext>
            </a:extLst>
          </p:cNvPr>
          <p:cNvSpPr/>
          <p:nvPr/>
        </p:nvSpPr>
        <p:spPr>
          <a:xfrm>
            <a:off x="9529028" y="523882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VeloCloud </a:t>
            </a:r>
            <a:br>
              <a:rPr lang="en-US" sz="1000" kern="0" dirty="0">
                <a:solidFill>
                  <a:schemeClr val="bg1"/>
                </a:solidFill>
              </a:rPr>
            </a:br>
            <a:r>
              <a:rPr lang="en-US" sz="1000" kern="0" dirty="0">
                <a:solidFill>
                  <a:schemeClr val="bg1"/>
                </a:solidFill>
              </a:rPr>
              <a:t>Orchestrator</a:t>
            </a:r>
          </a:p>
        </p:txBody>
      </p:sp>
      <p:cxnSp>
        <p:nvCxnSpPr>
          <p:cNvPr id="48" name="Straight Connector 47">
            <a:extLst>
              <a:ext uri="{FF2B5EF4-FFF2-40B4-BE49-F238E27FC236}">
                <a16:creationId xmlns:a16="http://schemas.microsoft.com/office/drawing/2014/main" id="{05A7A9C0-C017-0449-83D9-DF21E2D12825}"/>
              </a:ext>
            </a:extLst>
          </p:cNvPr>
          <p:cNvCxnSpPr>
            <a:cxnSpLocks/>
            <a:endCxn id="47" idx="0"/>
          </p:cNvCxnSpPr>
          <p:nvPr/>
        </p:nvCxnSpPr>
        <p:spPr>
          <a:xfrm>
            <a:off x="8147939" y="3472560"/>
            <a:ext cx="1947571" cy="176626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C263DD3-1131-3A42-B771-F4CDB33503C2}"/>
              </a:ext>
            </a:extLst>
          </p:cNvPr>
          <p:cNvSpPr/>
          <p:nvPr/>
        </p:nvSpPr>
        <p:spPr>
          <a:xfrm>
            <a:off x="10919139" y="4698529"/>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And more..</a:t>
            </a:r>
          </a:p>
        </p:txBody>
      </p:sp>
      <p:cxnSp>
        <p:nvCxnSpPr>
          <p:cNvPr id="56" name="Straight Connector 55">
            <a:extLst>
              <a:ext uri="{FF2B5EF4-FFF2-40B4-BE49-F238E27FC236}">
                <a16:creationId xmlns:a16="http://schemas.microsoft.com/office/drawing/2014/main" id="{2F008C8E-4C34-414D-876C-297BE38E47E6}"/>
              </a:ext>
            </a:extLst>
          </p:cNvPr>
          <p:cNvCxnSpPr>
            <a:cxnSpLocks/>
            <a:endCxn id="55" idx="1"/>
          </p:cNvCxnSpPr>
          <p:nvPr/>
        </p:nvCxnSpPr>
        <p:spPr>
          <a:xfrm>
            <a:off x="8346266" y="3495923"/>
            <a:ext cx="2572873" cy="1598606"/>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38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500"/>
                                        <p:tgtEl>
                                          <p:spTgt spid="7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500"/>
                                        <p:tgtEl>
                                          <p:spTgt spid="6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500"/>
                                        <p:tgtEl>
                                          <p:spTgt spid="5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500"/>
                                        <p:tgtEl>
                                          <p:spTgt spid="5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10" presetClass="entr" presetSubtype="0" fill="hold" nodeType="withEffect">
                                  <p:stCondLst>
                                    <p:cond delay="0"/>
                                  </p:stCondLst>
                                  <p:childTnLst>
                                    <p:set>
                                      <p:cBhvr>
                                        <p:cTn id="119" dur="1" fill="hold">
                                          <p:stCondLst>
                                            <p:cond delay="0"/>
                                          </p:stCondLst>
                                        </p:cTn>
                                        <p:tgtEl>
                                          <p:spTgt spid="79"/>
                                        </p:tgtEl>
                                        <p:attrNameLst>
                                          <p:attrName>style.visibility</p:attrName>
                                        </p:attrNameLst>
                                      </p:cBhvr>
                                      <p:to>
                                        <p:strVal val="visible"/>
                                      </p:to>
                                    </p:set>
                                    <p:animEffect transition="in" filter="fade">
                                      <p:cBhvr>
                                        <p:cTn id="120" dur="500"/>
                                        <p:tgtEl>
                                          <p:spTgt spid="7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500"/>
                                        <p:tgtEl>
                                          <p:spTgt spid="3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8"/>
                                        </p:tgtEl>
                                        <p:attrNameLst>
                                          <p:attrName>style.visibility</p:attrName>
                                        </p:attrNameLst>
                                      </p:cBhvr>
                                      <p:to>
                                        <p:strVal val="visible"/>
                                      </p:to>
                                    </p:set>
                                    <p:animEffect transition="in" filter="fade">
                                      <p:cBhvr>
                                        <p:cTn id="126" dur="500"/>
                                        <p:tgtEl>
                                          <p:spTgt spid="78"/>
                                        </p:tgtEl>
                                      </p:cBhvr>
                                    </p:animEffect>
                                  </p:childTnLst>
                                </p:cTn>
                              </p:par>
                              <p:par>
                                <p:cTn id="127" presetID="10" presetClass="entr" presetSubtype="0"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500"/>
                                        <p:tgtEl>
                                          <p:spTgt spid="4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fade">
                                      <p:cBhvr>
                                        <p:cTn id="135" dur="500"/>
                                        <p:tgtEl>
                                          <p:spTgt spid="55"/>
                                        </p:tgtEl>
                                      </p:cBhvr>
                                    </p:animEffect>
                                  </p:childTnLst>
                                </p:cTn>
                              </p:par>
                              <p:par>
                                <p:cTn id="136" presetID="10" presetClass="entr" presetSubtype="0" fill="hold" nodeType="with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35" grpId="0" animBg="1"/>
      <p:bldP spid="51" grpId="0"/>
      <p:bldP spid="52" grpId="0"/>
      <p:bldP spid="28" grpId="0" animBg="1"/>
      <p:bldP spid="29" grpId="0" animBg="1"/>
      <p:bldP spid="31" grpId="0" animBg="1"/>
      <p:bldP spid="32" grpId="0" animBg="1"/>
      <p:bldP spid="33" grpId="0" animBg="1"/>
      <p:bldP spid="34" grpId="0" animBg="1"/>
      <p:bldP spid="54" grpId="0" animBg="1"/>
      <p:bldP spid="72" grpId="0"/>
      <p:bldP spid="73" grpId="0"/>
      <p:bldP spid="77" grpId="0"/>
      <p:bldP spid="4" grpId="0" animBg="1"/>
      <p:bldP spid="50" grpId="0" animBg="1"/>
      <p:bldP spid="68" grpId="0"/>
      <p:bldP spid="69" grpId="0"/>
      <p:bldP spid="70" grpId="0"/>
      <p:bldP spid="71" grpId="0"/>
      <p:bldP spid="75" grpId="0"/>
      <p:bldP spid="76" grpId="0"/>
      <p:bldP spid="78" grpId="0"/>
      <p:bldP spid="80" grpId="0"/>
      <p:bldP spid="47" grpId="0" animBg="1"/>
      <p:bldP spid="5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33FD7-3147-4C5D-AAC1-6C1D34410AD1}"/>
              </a:ext>
            </a:extLst>
          </p:cNvPr>
          <p:cNvSpPr>
            <a:spLocks noGrp="1"/>
          </p:cNvSpPr>
          <p:nvPr>
            <p:ph sz="quarter" idx="14"/>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
        <p:nvSpPr>
          <p:cNvPr id="5" name="Content Placeholder 4">
            <a:extLst>
              <a:ext uri="{FF2B5EF4-FFF2-40B4-BE49-F238E27FC236}">
                <a16:creationId xmlns:a16="http://schemas.microsoft.com/office/drawing/2014/main" id="{E36C2CEE-1124-4847-B8D3-3B2613D1F5E3}"/>
              </a:ext>
            </a:extLst>
          </p:cNvPr>
          <p:cNvSpPr>
            <a:spLocks noGrp="1"/>
          </p:cNvSpPr>
          <p:nvPr>
            <p:ph sz="quarter" idx="16"/>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6" name="Content Placeholder 5">
            <a:extLst>
              <a:ext uri="{FF2B5EF4-FFF2-40B4-BE49-F238E27FC236}">
                <a16:creationId xmlns:a16="http://schemas.microsoft.com/office/drawing/2014/main" id="{FFCFCFD2-1589-40D5-A7BD-115A8F54F473}"/>
              </a:ext>
            </a:extLst>
          </p:cNvPr>
          <p:cNvSpPr>
            <a:spLocks noGrp="1"/>
          </p:cNvSpPr>
          <p:nvPr>
            <p:ph sz="quarter" idx="17"/>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3" name="Title 2">
            <a:extLst>
              <a:ext uri="{FF2B5EF4-FFF2-40B4-BE49-F238E27FC236}">
                <a16:creationId xmlns:a16="http://schemas.microsoft.com/office/drawing/2014/main" id="{0E1B7019-D8A5-4274-B920-A748882DF1A8}"/>
              </a:ext>
            </a:extLst>
          </p:cNvPr>
          <p:cNvSpPr>
            <a:spLocks noGrp="1"/>
          </p:cNvSpPr>
          <p:nvPr>
            <p:ph type="title"/>
          </p:nvPr>
        </p:nvSpPr>
        <p:spPr/>
        <p:txBody>
          <a:bodyPr/>
          <a:lstStyle/>
          <a:p>
            <a:r>
              <a:rPr lang="en-US" dirty="0"/>
              <a:t>Three Content</a:t>
            </a:r>
          </a:p>
        </p:txBody>
      </p:sp>
      <p:sp>
        <p:nvSpPr>
          <p:cNvPr id="2" name="Subtitle 1">
            <a:extLst>
              <a:ext uri="{FF2B5EF4-FFF2-40B4-BE49-F238E27FC236}">
                <a16:creationId xmlns:a16="http://schemas.microsoft.com/office/drawing/2014/main" id="{A0CB9475-D6D2-401E-BA34-0D4F2A6B6B28}"/>
              </a:ext>
            </a:extLst>
          </p:cNvPr>
          <p:cNvSpPr>
            <a:spLocks noGrp="1"/>
          </p:cNvSpPr>
          <p:nvPr>
            <p:ph type="subTitle" idx="10"/>
          </p:nvPr>
        </p:nvSpPr>
        <p:spPr/>
        <p:txBody>
          <a:bodyPr/>
          <a:lstStyle/>
          <a:p>
            <a:r>
              <a:rPr lang="en-US" dirty="0"/>
              <a:t>Click to edit optional subtitle</a:t>
            </a:r>
          </a:p>
        </p:txBody>
      </p:sp>
      <p:sp>
        <p:nvSpPr>
          <p:cNvPr id="7" name="Content Placeholder 6">
            <a:extLst>
              <a:ext uri="{FF2B5EF4-FFF2-40B4-BE49-F238E27FC236}">
                <a16:creationId xmlns:a16="http://schemas.microsoft.com/office/drawing/2014/main" id="{8BC42BD8-2AA1-4C2E-822C-C9DE40E06CB0}"/>
              </a:ext>
            </a:extLst>
          </p:cNvPr>
          <p:cNvSpPr>
            <a:spLocks noGrp="1"/>
          </p:cNvSpPr>
          <p:nvPr>
            <p:ph type="body" sz="quarter" idx="21"/>
          </p:nvPr>
        </p:nvSpPr>
        <p:spPr/>
        <p:txBody>
          <a:bodyPr/>
          <a:lstStyle/>
          <a:p>
            <a:r>
              <a:rPr lang="en-US" dirty="0"/>
              <a:t>Header text is 18 pt and can go to two lines of text</a:t>
            </a:r>
          </a:p>
        </p:txBody>
      </p:sp>
      <p:sp>
        <p:nvSpPr>
          <p:cNvPr id="8" name="Content Placeholder 7">
            <a:extLst>
              <a:ext uri="{FF2B5EF4-FFF2-40B4-BE49-F238E27FC236}">
                <a16:creationId xmlns:a16="http://schemas.microsoft.com/office/drawing/2014/main" id="{A9A41D83-6DB7-4E0C-B82D-DA4972DEECBE}"/>
              </a:ext>
            </a:extLst>
          </p:cNvPr>
          <p:cNvSpPr>
            <a:spLocks noGrp="1"/>
          </p:cNvSpPr>
          <p:nvPr>
            <p:ph type="body" sz="quarter" idx="22"/>
          </p:nvPr>
        </p:nvSpPr>
        <p:spPr/>
        <p:txBody>
          <a:bodyPr/>
          <a:lstStyle/>
          <a:p>
            <a:r>
              <a:rPr lang="en-US" dirty="0"/>
              <a:t>Header text is 18 pt and can go to two lines of text</a:t>
            </a:r>
          </a:p>
        </p:txBody>
      </p:sp>
      <p:sp>
        <p:nvSpPr>
          <p:cNvPr id="9" name="Content Placeholder 8">
            <a:extLst>
              <a:ext uri="{FF2B5EF4-FFF2-40B4-BE49-F238E27FC236}">
                <a16:creationId xmlns:a16="http://schemas.microsoft.com/office/drawing/2014/main" id="{64EBCF7A-9336-4C87-8071-4739D6CB2DD0}"/>
              </a:ext>
            </a:extLst>
          </p:cNvPr>
          <p:cNvSpPr>
            <a:spLocks noGrp="1"/>
          </p:cNvSpPr>
          <p:nvPr>
            <p:ph type="body" sz="quarter" idx="23"/>
          </p:nvPr>
        </p:nvSpPr>
        <p:spPr/>
        <p:txBody>
          <a:bodyPr/>
          <a:lstStyle/>
          <a:p>
            <a:r>
              <a:rPr lang="en-US" dirty="0"/>
              <a:t>Header text is 18 pt and can go to two lines of text</a:t>
            </a:r>
          </a:p>
        </p:txBody>
      </p:sp>
    </p:spTree>
    <p:extLst>
      <p:ext uri="{BB962C8B-B14F-4D97-AF65-F5344CB8AC3E}">
        <p14:creationId xmlns:p14="http://schemas.microsoft.com/office/powerpoint/2010/main" val="41486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Diagram with Content</a:t>
            </a:r>
          </a:p>
        </p:txBody>
      </p:sp>
      <p:sp>
        <p:nvSpPr>
          <p:cNvPr id="7" name="Text Placeholder 6">
            <a:extLst>
              <a:ext uri="{FF2B5EF4-FFF2-40B4-BE49-F238E27FC236}">
                <a16:creationId xmlns:a16="http://schemas.microsoft.com/office/drawing/2014/main" id="{7DB403A4-D178-444A-AE5E-CB7EE7E8A52B}"/>
              </a:ext>
            </a:extLst>
          </p:cNvPr>
          <p:cNvSpPr>
            <a:spLocks noGrp="1"/>
          </p:cNvSpPr>
          <p:nvPr>
            <p:ph type="body" sz="quarter" idx="17"/>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sp>
        <p:nvSpPr>
          <p:cNvPr id="12" name="Rectangle 11">
            <a:extLst>
              <a:ext uri="{FF2B5EF4-FFF2-40B4-BE49-F238E27FC236}">
                <a16:creationId xmlns:a16="http://schemas.microsoft.com/office/drawing/2014/main" id="{F85542E7-BF7C-4DCF-8BF9-907E99BABF35}"/>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13" name="Rectangle 12">
            <a:extLst>
              <a:ext uri="{FF2B5EF4-FFF2-40B4-BE49-F238E27FC236}">
                <a16:creationId xmlns:a16="http://schemas.microsoft.com/office/drawing/2014/main" id="{08AE024F-E034-47A6-88C6-252EA38C1043}"/>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14" name="Group 13">
            <a:extLst>
              <a:ext uri="{FF2B5EF4-FFF2-40B4-BE49-F238E27FC236}">
                <a16:creationId xmlns:a16="http://schemas.microsoft.com/office/drawing/2014/main" id="{5F11E897-E56C-4DD8-8432-48D9EF1BB2EC}"/>
              </a:ext>
            </a:extLst>
          </p:cNvPr>
          <p:cNvGrpSpPr/>
          <p:nvPr/>
        </p:nvGrpSpPr>
        <p:grpSpPr>
          <a:xfrm>
            <a:off x="1757329" y="3185162"/>
            <a:ext cx="4545740" cy="653018"/>
            <a:chOff x="1757329" y="3185162"/>
            <a:chExt cx="4545740" cy="551702"/>
          </a:xfrm>
        </p:grpSpPr>
        <p:grpSp>
          <p:nvGrpSpPr>
            <p:cNvPr id="15" name="Group 14">
              <a:extLst>
                <a:ext uri="{FF2B5EF4-FFF2-40B4-BE49-F238E27FC236}">
                  <a16:creationId xmlns:a16="http://schemas.microsoft.com/office/drawing/2014/main" id="{0C4E19EA-5114-4BF2-84D4-DC4658364D56}"/>
                </a:ext>
              </a:extLst>
            </p:cNvPr>
            <p:cNvGrpSpPr/>
            <p:nvPr/>
          </p:nvGrpSpPr>
          <p:grpSpPr>
            <a:xfrm>
              <a:off x="1757329" y="3185162"/>
              <a:ext cx="1918389" cy="546256"/>
              <a:chOff x="2436813" y="2738906"/>
              <a:chExt cx="1371600" cy="546256"/>
            </a:xfrm>
            <a:noFill/>
          </p:grpSpPr>
          <p:cxnSp>
            <p:nvCxnSpPr>
              <p:cNvPr id="19" name="Straight Connector 18">
                <a:extLst>
                  <a:ext uri="{FF2B5EF4-FFF2-40B4-BE49-F238E27FC236}">
                    <a16:creationId xmlns:a16="http://schemas.microsoft.com/office/drawing/2014/main" id="{24469CC8-BFFA-4AAB-AFA3-28602377C6A2}"/>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0" name="Freeform 5">
                <a:extLst>
                  <a:ext uri="{FF2B5EF4-FFF2-40B4-BE49-F238E27FC236}">
                    <a16:creationId xmlns:a16="http://schemas.microsoft.com/office/drawing/2014/main" id="{442B5273-F477-4BF1-B32D-B5B252B4B85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16" name="Group 15">
              <a:extLst>
                <a:ext uri="{FF2B5EF4-FFF2-40B4-BE49-F238E27FC236}">
                  <a16:creationId xmlns:a16="http://schemas.microsoft.com/office/drawing/2014/main" id="{4BE84026-722B-4722-B3C7-70F7B510036A}"/>
                </a:ext>
              </a:extLst>
            </p:cNvPr>
            <p:cNvGrpSpPr/>
            <p:nvPr/>
          </p:nvGrpSpPr>
          <p:grpSpPr>
            <a:xfrm flipH="1">
              <a:off x="4309805" y="3190608"/>
              <a:ext cx="1993264" cy="546256"/>
              <a:chOff x="2436813" y="2738906"/>
              <a:chExt cx="1371600" cy="546256"/>
            </a:xfrm>
            <a:noFill/>
          </p:grpSpPr>
          <p:cxnSp>
            <p:nvCxnSpPr>
              <p:cNvPr id="17" name="Straight Connector 16">
                <a:extLst>
                  <a:ext uri="{FF2B5EF4-FFF2-40B4-BE49-F238E27FC236}">
                    <a16:creationId xmlns:a16="http://schemas.microsoft.com/office/drawing/2014/main" id="{19986551-842A-4E83-9352-A3212983DB67}"/>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18" name="Freeform 5">
                <a:extLst>
                  <a:ext uri="{FF2B5EF4-FFF2-40B4-BE49-F238E27FC236}">
                    <a16:creationId xmlns:a16="http://schemas.microsoft.com/office/drawing/2014/main" id="{D95CB428-2D54-4980-AA41-C4BCEA0E681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 name="Straight Connector 20">
            <a:extLst>
              <a:ext uri="{FF2B5EF4-FFF2-40B4-BE49-F238E27FC236}">
                <a16:creationId xmlns:a16="http://schemas.microsoft.com/office/drawing/2014/main" id="{73C26135-5726-4884-9438-A00A57C1D0A5}"/>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48131AD1-2209-4D98-93D0-9F3226222231}"/>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3" name="Rectangle 22">
            <a:extLst>
              <a:ext uri="{FF2B5EF4-FFF2-40B4-BE49-F238E27FC236}">
                <a16:creationId xmlns:a16="http://schemas.microsoft.com/office/drawing/2014/main" id="{6D51A908-6D42-4ADB-BC9F-DD0F4CC7274C}"/>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4" name="Group 23">
            <a:extLst>
              <a:ext uri="{FF2B5EF4-FFF2-40B4-BE49-F238E27FC236}">
                <a16:creationId xmlns:a16="http://schemas.microsoft.com/office/drawing/2014/main" id="{0CF791E4-511D-44D2-ADA3-2166D2989331}"/>
              </a:ext>
            </a:extLst>
          </p:cNvPr>
          <p:cNvGrpSpPr/>
          <p:nvPr/>
        </p:nvGrpSpPr>
        <p:grpSpPr bwMode="black">
          <a:xfrm>
            <a:off x="1279433" y="4966365"/>
            <a:ext cx="923174" cy="300862"/>
            <a:chOff x="1233275" y="4958266"/>
            <a:chExt cx="1015491" cy="330948"/>
          </a:xfrm>
        </p:grpSpPr>
        <p:sp>
          <p:nvSpPr>
            <p:cNvPr id="25" name="Freeform 11">
              <a:extLst>
                <a:ext uri="{FF2B5EF4-FFF2-40B4-BE49-F238E27FC236}">
                  <a16:creationId xmlns:a16="http://schemas.microsoft.com/office/drawing/2014/main" id="{5D4284A9-AD85-4D12-9308-446A945F340A}"/>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2">
              <a:extLst>
                <a:ext uri="{FF2B5EF4-FFF2-40B4-BE49-F238E27FC236}">
                  <a16:creationId xmlns:a16="http://schemas.microsoft.com/office/drawing/2014/main" id="{5AC249C3-1044-4587-8DC0-93F2E4D4AB23}"/>
                </a:ext>
              </a:extLst>
            </p:cNvPr>
            <p:cNvSpPr>
              <a:spLocks noChangeArrowheads="1"/>
            </p:cNvSpPr>
            <p:nvPr/>
          </p:nvSpPr>
          <p:spPr bwMode="black">
            <a:xfrm>
              <a:off x="2118807"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3">
              <a:extLst>
                <a:ext uri="{FF2B5EF4-FFF2-40B4-BE49-F238E27FC236}">
                  <a16:creationId xmlns:a16="http://schemas.microsoft.com/office/drawing/2014/main" id="{FA6C8D83-30AA-41FF-A04A-0D2039251FE2}"/>
                </a:ext>
              </a:extLst>
            </p:cNvPr>
            <p:cNvSpPr>
              <a:spLocks noChangeArrowheads="1"/>
            </p:cNvSpPr>
            <p:nvPr/>
          </p:nvSpPr>
          <p:spPr bwMode="black">
            <a:xfrm>
              <a:off x="2035694"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a:extLst>
                <a:ext uri="{FF2B5EF4-FFF2-40B4-BE49-F238E27FC236}">
                  <a16:creationId xmlns:a16="http://schemas.microsoft.com/office/drawing/2014/main" id="{9F220CC3-68CA-4172-BB09-BB6CFD6C3494}"/>
                </a:ext>
              </a:extLst>
            </p:cNvPr>
            <p:cNvSpPr>
              <a:spLocks noChangeArrowheads="1"/>
            </p:cNvSpPr>
            <p:nvPr/>
          </p:nvSpPr>
          <p:spPr bwMode="black">
            <a:xfrm>
              <a:off x="1952581"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5">
              <a:extLst>
                <a:ext uri="{FF2B5EF4-FFF2-40B4-BE49-F238E27FC236}">
                  <a16:creationId xmlns:a16="http://schemas.microsoft.com/office/drawing/2014/main" id="{48560CAB-1051-48B2-ABB7-F1B969C00635}"/>
                </a:ext>
              </a:extLst>
            </p:cNvPr>
            <p:cNvSpPr>
              <a:spLocks noChangeArrowheads="1"/>
            </p:cNvSpPr>
            <p:nvPr/>
          </p:nvSpPr>
          <p:spPr bwMode="black">
            <a:xfrm>
              <a:off x="1869468"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6">
              <a:extLst>
                <a:ext uri="{FF2B5EF4-FFF2-40B4-BE49-F238E27FC236}">
                  <a16:creationId xmlns:a16="http://schemas.microsoft.com/office/drawing/2014/main" id="{64DE4310-DDC0-4088-B74B-12894851189F}"/>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30">
            <a:extLst>
              <a:ext uri="{FF2B5EF4-FFF2-40B4-BE49-F238E27FC236}">
                <a16:creationId xmlns:a16="http://schemas.microsoft.com/office/drawing/2014/main" id="{087C5DC0-71D6-4879-B894-87A8D3D23D26}"/>
              </a:ext>
            </a:extLst>
          </p:cNvPr>
          <p:cNvGrpSpPr/>
          <p:nvPr/>
        </p:nvGrpSpPr>
        <p:grpSpPr>
          <a:xfrm>
            <a:off x="5901307" y="4118066"/>
            <a:ext cx="317120" cy="607562"/>
            <a:chOff x="7464329" y="3285037"/>
            <a:chExt cx="288291" cy="552329"/>
          </a:xfrm>
          <a:solidFill>
            <a:schemeClr val="accent1">
              <a:lumMod val="50000"/>
            </a:schemeClr>
          </a:solidFill>
        </p:grpSpPr>
        <p:cxnSp>
          <p:nvCxnSpPr>
            <p:cNvPr id="32" name="Straight Connector 31">
              <a:extLst>
                <a:ext uri="{FF2B5EF4-FFF2-40B4-BE49-F238E27FC236}">
                  <a16:creationId xmlns:a16="http://schemas.microsoft.com/office/drawing/2014/main" id="{2497A56A-E9C5-495F-ACDB-0200D167C59D}"/>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33" name="Rectangle 32">
              <a:extLst>
                <a:ext uri="{FF2B5EF4-FFF2-40B4-BE49-F238E27FC236}">
                  <a16:creationId xmlns:a16="http://schemas.microsoft.com/office/drawing/2014/main" id="{259AFD29-B978-4E0D-A370-917821C8ED7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34" name="Group 33">
            <a:extLst>
              <a:ext uri="{FF2B5EF4-FFF2-40B4-BE49-F238E27FC236}">
                <a16:creationId xmlns:a16="http://schemas.microsoft.com/office/drawing/2014/main" id="{136E5A47-F433-40EB-85B8-B082FEDCD158}"/>
              </a:ext>
            </a:extLst>
          </p:cNvPr>
          <p:cNvGrpSpPr/>
          <p:nvPr/>
        </p:nvGrpSpPr>
        <p:grpSpPr bwMode="black">
          <a:xfrm>
            <a:off x="5846014" y="4966365"/>
            <a:ext cx="923174" cy="300862"/>
            <a:chOff x="10853919" y="-303725"/>
            <a:chExt cx="881653" cy="287325"/>
          </a:xfrm>
          <a:solidFill>
            <a:schemeClr val="bg1"/>
          </a:solidFill>
        </p:grpSpPr>
        <p:sp>
          <p:nvSpPr>
            <p:cNvPr id="35" name="Freeform 11">
              <a:extLst>
                <a:ext uri="{FF2B5EF4-FFF2-40B4-BE49-F238E27FC236}">
                  <a16:creationId xmlns:a16="http://schemas.microsoft.com/office/drawing/2014/main" id="{A4ACEFA5-535E-4ABC-8FB4-43E9818B48B2}"/>
                </a:ext>
              </a:extLst>
            </p:cNvPr>
            <p:cNvSpPr>
              <a:spLocks noEditPoints="1"/>
            </p:cNvSpPr>
            <p:nvPr/>
          </p:nvSpPr>
          <p:spPr bwMode="black">
            <a:xfrm>
              <a:off x="10853919" y="-303725"/>
              <a:ext cx="881653" cy="287325"/>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2">
              <a:extLst>
                <a:ext uri="{FF2B5EF4-FFF2-40B4-BE49-F238E27FC236}">
                  <a16:creationId xmlns:a16="http://schemas.microsoft.com/office/drawing/2014/main" id="{C1A5FA72-3D68-4DA2-9EED-FE01983B91BF}"/>
                </a:ext>
              </a:extLst>
            </p:cNvPr>
            <p:cNvSpPr>
              <a:spLocks noChangeArrowheads="1"/>
            </p:cNvSpPr>
            <p:nvPr/>
          </p:nvSpPr>
          <p:spPr bwMode="black">
            <a:xfrm>
              <a:off x="11622741"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3">
              <a:extLst>
                <a:ext uri="{FF2B5EF4-FFF2-40B4-BE49-F238E27FC236}">
                  <a16:creationId xmlns:a16="http://schemas.microsoft.com/office/drawing/2014/main" id="{29277FB4-174B-4346-A457-A870189004EE}"/>
                </a:ext>
              </a:extLst>
            </p:cNvPr>
            <p:cNvSpPr>
              <a:spLocks noChangeArrowheads="1"/>
            </p:cNvSpPr>
            <p:nvPr/>
          </p:nvSpPr>
          <p:spPr bwMode="black">
            <a:xfrm>
              <a:off x="11550582"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4">
              <a:extLst>
                <a:ext uri="{FF2B5EF4-FFF2-40B4-BE49-F238E27FC236}">
                  <a16:creationId xmlns:a16="http://schemas.microsoft.com/office/drawing/2014/main" id="{28E0700E-8EA8-41F3-A657-16AB88846C3C}"/>
                </a:ext>
              </a:extLst>
            </p:cNvPr>
            <p:cNvSpPr>
              <a:spLocks noChangeArrowheads="1"/>
            </p:cNvSpPr>
            <p:nvPr/>
          </p:nvSpPr>
          <p:spPr bwMode="black">
            <a:xfrm>
              <a:off x="11478423"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5">
              <a:extLst>
                <a:ext uri="{FF2B5EF4-FFF2-40B4-BE49-F238E27FC236}">
                  <a16:creationId xmlns:a16="http://schemas.microsoft.com/office/drawing/2014/main" id="{074D7B16-F377-468A-A8F8-6EC70B7312F8}"/>
                </a:ext>
              </a:extLst>
            </p:cNvPr>
            <p:cNvSpPr>
              <a:spLocks noChangeArrowheads="1"/>
            </p:cNvSpPr>
            <p:nvPr/>
          </p:nvSpPr>
          <p:spPr bwMode="black">
            <a:xfrm>
              <a:off x="11406264"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a:extLst>
                <a:ext uri="{FF2B5EF4-FFF2-40B4-BE49-F238E27FC236}">
                  <a16:creationId xmlns:a16="http://schemas.microsoft.com/office/drawing/2014/main" id="{67FF4BF4-D807-455A-AF44-AEFDA871C7DA}"/>
                </a:ext>
              </a:extLst>
            </p:cNvPr>
            <p:cNvSpPr>
              <a:spLocks noEditPoints="1"/>
            </p:cNvSpPr>
            <p:nvPr/>
          </p:nvSpPr>
          <p:spPr bwMode="black">
            <a:xfrm>
              <a:off x="10941822" y="-209262"/>
              <a:ext cx="110207" cy="108895"/>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66CE23DD-FB59-4565-BAD5-0DBB2EF7B688}"/>
              </a:ext>
            </a:extLst>
          </p:cNvPr>
          <p:cNvGrpSpPr/>
          <p:nvPr/>
        </p:nvGrpSpPr>
        <p:grpSpPr>
          <a:xfrm>
            <a:off x="6959208" y="4118066"/>
            <a:ext cx="317120" cy="607562"/>
            <a:chOff x="7464329" y="3285037"/>
            <a:chExt cx="288291" cy="552329"/>
          </a:xfrm>
          <a:noFill/>
        </p:grpSpPr>
        <p:cxnSp>
          <p:nvCxnSpPr>
            <p:cNvPr id="42" name="Straight Connector 41">
              <a:extLst>
                <a:ext uri="{FF2B5EF4-FFF2-40B4-BE49-F238E27FC236}">
                  <a16:creationId xmlns:a16="http://schemas.microsoft.com/office/drawing/2014/main" id="{6063F240-E1B0-4075-97CA-C8B12CC0F1D3}"/>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43" name="Rectangle 42">
              <a:extLst>
                <a:ext uri="{FF2B5EF4-FFF2-40B4-BE49-F238E27FC236}">
                  <a16:creationId xmlns:a16="http://schemas.microsoft.com/office/drawing/2014/main" id="{A2A6890B-63B6-4977-949D-F1AC36686C06}"/>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44" name="Group 43">
            <a:extLst>
              <a:ext uri="{FF2B5EF4-FFF2-40B4-BE49-F238E27FC236}">
                <a16:creationId xmlns:a16="http://schemas.microsoft.com/office/drawing/2014/main" id="{6AF40117-1A8B-484D-BF11-F721A8143EAE}"/>
              </a:ext>
            </a:extLst>
          </p:cNvPr>
          <p:cNvGrpSpPr/>
          <p:nvPr/>
        </p:nvGrpSpPr>
        <p:grpSpPr>
          <a:xfrm>
            <a:off x="6430258" y="4118066"/>
            <a:ext cx="317120" cy="607562"/>
            <a:chOff x="7464329" y="3285037"/>
            <a:chExt cx="288291" cy="552329"/>
          </a:xfrm>
          <a:solidFill>
            <a:schemeClr val="accent1">
              <a:lumMod val="50000"/>
            </a:schemeClr>
          </a:solidFill>
        </p:grpSpPr>
        <p:cxnSp>
          <p:nvCxnSpPr>
            <p:cNvPr id="45" name="Straight Connector 44">
              <a:extLst>
                <a:ext uri="{FF2B5EF4-FFF2-40B4-BE49-F238E27FC236}">
                  <a16:creationId xmlns:a16="http://schemas.microsoft.com/office/drawing/2014/main" id="{AD396925-9EF4-4B4C-B979-C7FED70913B8}"/>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6" name="Rectangle 45">
              <a:extLst>
                <a:ext uri="{FF2B5EF4-FFF2-40B4-BE49-F238E27FC236}">
                  <a16:creationId xmlns:a16="http://schemas.microsoft.com/office/drawing/2014/main" id="{026A8593-978A-4018-A826-D5929182FC1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47" name="Group 46">
            <a:extLst>
              <a:ext uri="{FF2B5EF4-FFF2-40B4-BE49-F238E27FC236}">
                <a16:creationId xmlns:a16="http://schemas.microsoft.com/office/drawing/2014/main" id="{94A2F142-82D7-48C0-ACCE-90269A8093FD}"/>
              </a:ext>
            </a:extLst>
          </p:cNvPr>
          <p:cNvGrpSpPr/>
          <p:nvPr/>
        </p:nvGrpSpPr>
        <p:grpSpPr>
          <a:xfrm>
            <a:off x="5372356" y="4118066"/>
            <a:ext cx="317120" cy="607562"/>
            <a:chOff x="7464329" y="3285037"/>
            <a:chExt cx="288291" cy="552329"/>
          </a:xfrm>
          <a:solidFill>
            <a:schemeClr val="accent1">
              <a:lumMod val="50000"/>
            </a:schemeClr>
          </a:solidFill>
        </p:grpSpPr>
        <p:cxnSp>
          <p:nvCxnSpPr>
            <p:cNvPr id="48" name="Straight Connector 47">
              <a:extLst>
                <a:ext uri="{FF2B5EF4-FFF2-40B4-BE49-F238E27FC236}">
                  <a16:creationId xmlns:a16="http://schemas.microsoft.com/office/drawing/2014/main" id="{E859AB9C-7AEC-44D2-BBB7-3C301AFFD761}"/>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9" name="Rectangle 48">
              <a:extLst>
                <a:ext uri="{FF2B5EF4-FFF2-40B4-BE49-F238E27FC236}">
                  <a16:creationId xmlns:a16="http://schemas.microsoft.com/office/drawing/2014/main" id="{74591A5B-1C62-49C5-BA69-8A7B259E5B39}"/>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50" name="Group 49">
            <a:extLst>
              <a:ext uri="{FF2B5EF4-FFF2-40B4-BE49-F238E27FC236}">
                <a16:creationId xmlns:a16="http://schemas.microsoft.com/office/drawing/2014/main" id="{DE1313AD-9502-4D6B-A577-D643F7F24AE1}"/>
              </a:ext>
            </a:extLst>
          </p:cNvPr>
          <p:cNvGrpSpPr/>
          <p:nvPr/>
        </p:nvGrpSpPr>
        <p:grpSpPr>
          <a:xfrm>
            <a:off x="1070898" y="4160923"/>
            <a:ext cx="1372862" cy="566209"/>
            <a:chOff x="993617" y="3892296"/>
            <a:chExt cx="1372862" cy="566209"/>
          </a:xfrm>
          <a:solidFill>
            <a:schemeClr val="accent1">
              <a:lumMod val="50000"/>
            </a:schemeClr>
          </a:solidFill>
        </p:grpSpPr>
        <p:grpSp>
          <p:nvGrpSpPr>
            <p:cNvPr id="51" name="Group 50">
              <a:extLst>
                <a:ext uri="{FF2B5EF4-FFF2-40B4-BE49-F238E27FC236}">
                  <a16:creationId xmlns:a16="http://schemas.microsoft.com/office/drawing/2014/main" id="{2696779C-3CD9-4653-8090-091C295C1B37}"/>
                </a:ext>
              </a:extLst>
            </p:cNvPr>
            <p:cNvGrpSpPr/>
            <p:nvPr/>
          </p:nvGrpSpPr>
          <p:grpSpPr>
            <a:xfrm>
              <a:off x="993617" y="3892296"/>
              <a:ext cx="317120" cy="566209"/>
              <a:chOff x="1206752" y="3877056"/>
              <a:chExt cx="317120" cy="566209"/>
            </a:xfrm>
            <a:grpFill/>
          </p:grpSpPr>
          <p:cxnSp>
            <p:nvCxnSpPr>
              <p:cNvPr id="58" name="Straight Connector 57">
                <a:extLst>
                  <a:ext uri="{FF2B5EF4-FFF2-40B4-BE49-F238E27FC236}">
                    <a16:creationId xmlns:a16="http://schemas.microsoft.com/office/drawing/2014/main" id="{7455E466-A944-4228-AF08-5E03CBA18E67}"/>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9" name="Rectangle 58">
                <a:extLst>
                  <a:ext uri="{FF2B5EF4-FFF2-40B4-BE49-F238E27FC236}">
                    <a16:creationId xmlns:a16="http://schemas.microsoft.com/office/drawing/2014/main" id="{790C8342-F85A-48B8-84AF-D18EAA4E6782}"/>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52" name="Group 51">
              <a:extLst>
                <a:ext uri="{FF2B5EF4-FFF2-40B4-BE49-F238E27FC236}">
                  <a16:creationId xmlns:a16="http://schemas.microsoft.com/office/drawing/2014/main" id="{3C206A1E-CAA6-40D9-8928-DDC1BFAA8322}"/>
                </a:ext>
              </a:extLst>
            </p:cNvPr>
            <p:cNvGrpSpPr/>
            <p:nvPr/>
          </p:nvGrpSpPr>
          <p:grpSpPr>
            <a:xfrm>
              <a:off x="1521488" y="3892296"/>
              <a:ext cx="317120" cy="566209"/>
              <a:chOff x="1582719" y="3877056"/>
              <a:chExt cx="317120" cy="566209"/>
            </a:xfrm>
            <a:grpFill/>
          </p:grpSpPr>
          <p:cxnSp>
            <p:nvCxnSpPr>
              <p:cNvPr id="56" name="Straight Connector 55">
                <a:extLst>
                  <a:ext uri="{FF2B5EF4-FFF2-40B4-BE49-F238E27FC236}">
                    <a16:creationId xmlns:a16="http://schemas.microsoft.com/office/drawing/2014/main" id="{D4B86C9F-F6A1-4730-A8ED-C1BB0C39412C}"/>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BAD59891-0BE1-42F3-A2A1-76D3ECBB773F}"/>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53" name="Group 52">
              <a:extLst>
                <a:ext uri="{FF2B5EF4-FFF2-40B4-BE49-F238E27FC236}">
                  <a16:creationId xmlns:a16="http://schemas.microsoft.com/office/drawing/2014/main" id="{A97A1D80-CD2D-4602-A973-89643A9390F5}"/>
                </a:ext>
              </a:extLst>
            </p:cNvPr>
            <p:cNvGrpSpPr/>
            <p:nvPr/>
          </p:nvGrpSpPr>
          <p:grpSpPr>
            <a:xfrm>
              <a:off x="2049359" y="3892296"/>
              <a:ext cx="317120" cy="566209"/>
              <a:chOff x="1946510" y="3877056"/>
              <a:chExt cx="317120" cy="566209"/>
            </a:xfrm>
            <a:grpFill/>
          </p:grpSpPr>
          <p:cxnSp>
            <p:nvCxnSpPr>
              <p:cNvPr id="54" name="Straight Connector 53">
                <a:extLst>
                  <a:ext uri="{FF2B5EF4-FFF2-40B4-BE49-F238E27FC236}">
                    <a16:creationId xmlns:a16="http://schemas.microsoft.com/office/drawing/2014/main" id="{00EA77D2-C8E2-4349-84FF-03625CB22A7F}"/>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5" name="Rectangle 54">
                <a:extLst>
                  <a:ext uri="{FF2B5EF4-FFF2-40B4-BE49-F238E27FC236}">
                    <a16:creationId xmlns:a16="http://schemas.microsoft.com/office/drawing/2014/main" id="{4AF4AD57-D9CD-4819-94B9-D6E55101D8A5}"/>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60" name="Group 59">
            <a:extLst>
              <a:ext uri="{FF2B5EF4-FFF2-40B4-BE49-F238E27FC236}">
                <a16:creationId xmlns:a16="http://schemas.microsoft.com/office/drawing/2014/main" id="{E66B61AA-5C1D-49FD-81EF-1A5E62578C0B}"/>
              </a:ext>
            </a:extLst>
          </p:cNvPr>
          <p:cNvGrpSpPr/>
          <p:nvPr/>
        </p:nvGrpSpPr>
        <p:grpSpPr>
          <a:xfrm>
            <a:off x="3044308" y="3794387"/>
            <a:ext cx="1955217" cy="932745"/>
            <a:chOff x="3055738" y="3579100"/>
            <a:chExt cx="1955217" cy="932745"/>
          </a:xfrm>
          <a:solidFill>
            <a:schemeClr val="bg2"/>
          </a:solidFill>
        </p:grpSpPr>
        <p:sp>
          <p:nvSpPr>
            <p:cNvPr id="61" name="Rectangle 60">
              <a:extLst>
                <a:ext uri="{FF2B5EF4-FFF2-40B4-BE49-F238E27FC236}">
                  <a16:creationId xmlns:a16="http://schemas.microsoft.com/office/drawing/2014/main" id="{A00EE2F4-757B-4A17-BDC2-3F7C392A007D}"/>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62" name="Group 61">
              <a:extLst>
                <a:ext uri="{FF2B5EF4-FFF2-40B4-BE49-F238E27FC236}">
                  <a16:creationId xmlns:a16="http://schemas.microsoft.com/office/drawing/2014/main" id="{FCE0D861-F8D7-414E-8DD8-2A0948083401}"/>
                </a:ext>
              </a:extLst>
            </p:cNvPr>
            <p:cNvGrpSpPr/>
            <p:nvPr/>
          </p:nvGrpSpPr>
          <p:grpSpPr>
            <a:xfrm>
              <a:off x="3346915" y="3945636"/>
              <a:ext cx="1372862" cy="566209"/>
              <a:chOff x="993617" y="3892296"/>
              <a:chExt cx="1372862" cy="566209"/>
            </a:xfrm>
            <a:grpFill/>
          </p:grpSpPr>
          <p:grpSp>
            <p:nvGrpSpPr>
              <p:cNvPr id="63" name="Group 62">
                <a:extLst>
                  <a:ext uri="{FF2B5EF4-FFF2-40B4-BE49-F238E27FC236}">
                    <a16:creationId xmlns:a16="http://schemas.microsoft.com/office/drawing/2014/main" id="{B7219883-1CC2-41CB-8951-B999D7AEA854}"/>
                  </a:ext>
                </a:extLst>
              </p:cNvPr>
              <p:cNvGrpSpPr/>
              <p:nvPr/>
            </p:nvGrpSpPr>
            <p:grpSpPr>
              <a:xfrm>
                <a:off x="993617" y="3892296"/>
                <a:ext cx="317120" cy="566209"/>
                <a:chOff x="1206752" y="3877056"/>
                <a:chExt cx="317120" cy="566209"/>
              </a:xfrm>
              <a:grpFill/>
            </p:grpSpPr>
            <p:cxnSp>
              <p:nvCxnSpPr>
                <p:cNvPr id="70" name="Straight Connector 69">
                  <a:extLst>
                    <a:ext uri="{FF2B5EF4-FFF2-40B4-BE49-F238E27FC236}">
                      <a16:creationId xmlns:a16="http://schemas.microsoft.com/office/drawing/2014/main" id="{D59C4E79-96EB-480E-A1A5-6E6615147F7C}"/>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71" name="Rectangle 70">
                  <a:extLst>
                    <a:ext uri="{FF2B5EF4-FFF2-40B4-BE49-F238E27FC236}">
                      <a16:creationId xmlns:a16="http://schemas.microsoft.com/office/drawing/2014/main" id="{961ACC54-94AF-402B-8635-94ECD2507C1E}"/>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64" name="Group 63">
                <a:extLst>
                  <a:ext uri="{FF2B5EF4-FFF2-40B4-BE49-F238E27FC236}">
                    <a16:creationId xmlns:a16="http://schemas.microsoft.com/office/drawing/2014/main" id="{F7A04AD7-B346-4FB2-A5E5-30E8AB40DE3F}"/>
                  </a:ext>
                </a:extLst>
              </p:cNvPr>
              <p:cNvGrpSpPr/>
              <p:nvPr/>
            </p:nvGrpSpPr>
            <p:grpSpPr>
              <a:xfrm>
                <a:off x="1521488" y="3892296"/>
                <a:ext cx="317120" cy="566209"/>
                <a:chOff x="1582719" y="3877056"/>
                <a:chExt cx="317120" cy="566209"/>
              </a:xfrm>
              <a:grpFill/>
            </p:grpSpPr>
            <p:cxnSp>
              <p:nvCxnSpPr>
                <p:cNvPr id="68" name="Straight Connector 67">
                  <a:extLst>
                    <a:ext uri="{FF2B5EF4-FFF2-40B4-BE49-F238E27FC236}">
                      <a16:creationId xmlns:a16="http://schemas.microsoft.com/office/drawing/2014/main" id="{F692CDAB-9EE0-4A4A-ABBD-65988F4D1A6C}"/>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9" name="Rectangle 68">
                  <a:extLst>
                    <a:ext uri="{FF2B5EF4-FFF2-40B4-BE49-F238E27FC236}">
                      <a16:creationId xmlns:a16="http://schemas.microsoft.com/office/drawing/2014/main" id="{F7478A0F-770E-4EEB-8882-6EE182580951}"/>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65" name="Group 64">
                <a:extLst>
                  <a:ext uri="{FF2B5EF4-FFF2-40B4-BE49-F238E27FC236}">
                    <a16:creationId xmlns:a16="http://schemas.microsoft.com/office/drawing/2014/main" id="{609D47DC-8C61-4104-BEF7-468971C54FF0}"/>
                  </a:ext>
                </a:extLst>
              </p:cNvPr>
              <p:cNvGrpSpPr/>
              <p:nvPr/>
            </p:nvGrpSpPr>
            <p:grpSpPr>
              <a:xfrm>
                <a:off x="2049359" y="3892296"/>
                <a:ext cx="317120" cy="566209"/>
                <a:chOff x="1946510" y="3877056"/>
                <a:chExt cx="317120" cy="566209"/>
              </a:xfrm>
              <a:grpFill/>
            </p:grpSpPr>
            <p:cxnSp>
              <p:nvCxnSpPr>
                <p:cNvPr id="66" name="Straight Connector 65">
                  <a:extLst>
                    <a:ext uri="{FF2B5EF4-FFF2-40B4-BE49-F238E27FC236}">
                      <a16:creationId xmlns:a16="http://schemas.microsoft.com/office/drawing/2014/main" id="{E00415C1-8BD1-42E9-B43C-F632DCFCE551}"/>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7" name="Rectangle 66">
                  <a:extLst>
                    <a:ext uri="{FF2B5EF4-FFF2-40B4-BE49-F238E27FC236}">
                      <a16:creationId xmlns:a16="http://schemas.microsoft.com/office/drawing/2014/main" id="{6C8CC30F-6DA3-4834-A283-AE4DB6BC507A}"/>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72" name="Group 71">
            <a:extLst>
              <a:ext uri="{FF2B5EF4-FFF2-40B4-BE49-F238E27FC236}">
                <a16:creationId xmlns:a16="http://schemas.microsoft.com/office/drawing/2014/main" id="{4CD85066-0375-40F2-875F-2E085F5C97E7}"/>
              </a:ext>
            </a:extLst>
          </p:cNvPr>
          <p:cNvGrpSpPr/>
          <p:nvPr/>
        </p:nvGrpSpPr>
        <p:grpSpPr bwMode="black">
          <a:xfrm>
            <a:off x="3557359" y="4966365"/>
            <a:ext cx="923174" cy="300862"/>
            <a:chOff x="1233275" y="4958266"/>
            <a:chExt cx="1015491" cy="330948"/>
          </a:xfrm>
          <a:solidFill>
            <a:schemeClr val="tx1"/>
          </a:solidFill>
        </p:grpSpPr>
        <p:sp>
          <p:nvSpPr>
            <p:cNvPr id="73" name="Freeform 11">
              <a:extLst>
                <a:ext uri="{FF2B5EF4-FFF2-40B4-BE49-F238E27FC236}">
                  <a16:creationId xmlns:a16="http://schemas.microsoft.com/office/drawing/2014/main" id="{1CB17663-A80A-4AB9-AC32-754728C99B32}"/>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12">
              <a:extLst>
                <a:ext uri="{FF2B5EF4-FFF2-40B4-BE49-F238E27FC236}">
                  <a16:creationId xmlns:a16="http://schemas.microsoft.com/office/drawing/2014/main" id="{0B9F5CFF-3BE3-4618-9D4D-E38AFCCFC259}"/>
                </a:ext>
              </a:extLst>
            </p:cNvPr>
            <p:cNvSpPr>
              <a:spLocks noChangeArrowheads="1"/>
            </p:cNvSpPr>
            <p:nvPr/>
          </p:nvSpPr>
          <p:spPr bwMode="black">
            <a:xfrm>
              <a:off x="2118807"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3">
              <a:extLst>
                <a:ext uri="{FF2B5EF4-FFF2-40B4-BE49-F238E27FC236}">
                  <a16:creationId xmlns:a16="http://schemas.microsoft.com/office/drawing/2014/main" id="{6CE50706-CEC9-476F-A77C-5F6954EF5696}"/>
                </a:ext>
              </a:extLst>
            </p:cNvPr>
            <p:cNvSpPr>
              <a:spLocks noChangeArrowheads="1"/>
            </p:cNvSpPr>
            <p:nvPr/>
          </p:nvSpPr>
          <p:spPr bwMode="black">
            <a:xfrm>
              <a:off x="2035694"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4">
              <a:extLst>
                <a:ext uri="{FF2B5EF4-FFF2-40B4-BE49-F238E27FC236}">
                  <a16:creationId xmlns:a16="http://schemas.microsoft.com/office/drawing/2014/main" id="{4ABE1EE7-96AD-4AFC-8B7A-7FA6DF4C2544}"/>
                </a:ext>
              </a:extLst>
            </p:cNvPr>
            <p:cNvSpPr>
              <a:spLocks noChangeArrowheads="1"/>
            </p:cNvSpPr>
            <p:nvPr/>
          </p:nvSpPr>
          <p:spPr bwMode="black">
            <a:xfrm>
              <a:off x="1952581"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5">
              <a:extLst>
                <a:ext uri="{FF2B5EF4-FFF2-40B4-BE49-F238E27FC236}">
                  <a16:creationId xmlns:a16="http://schemas.microsoft.com/office/drawing/2014/main" id="{B79ED566-3AF5-46A0-903F-9692B17F2058}"/>
                </a:ext>
              </a:extLst>
            </p:cNvPr>
            <p:cNvSpPr>
              <a:spLocks noChangeArrowheads="1"/>
            </p:cNvSpPr>
            <p:nvPr/>
          </p:nvSpPr>
          <p:spPr bwMode="black">
            <a:xfrm>
              <a:off x="1869468"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
              <a:extLst>
                <a:ext uri="{FF2B5EF4-FFF2-40B4-BE49-F238E27FC236}">
                  <a16:creationId xmlns:a16="http://schemas.microsoft.com/office/drawing/2014/main" id="{25AFFD83-85D5-4300-9D8D-05A731E00192}"/>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91726869-38BB-4D02-A9CB-E82A73F8F40F}"/>
              </a:ext>
            </a:extLst>
          </p:cNvPr>
          <p:cNvGrpSpPr/>
          <p:nvPr/>
        </p:nvGrpSpPr>
        <p:grpSpPr>
          <a:xfrm>
            <a:off x="3321067" y="2255951"/>
            <a:ext cx="1454488" cy="524577"/>
            <a:chOff x="3321067" y="2255951"/>
            <a:chExt cx="1454488" cy="524577"/>
          </a:xfrm>
        </p:grpSpPr>
        <p:grpSp>
          <p:nvGrpSpPr>
            <p:cNvPr id="80" name="Group 79">
              <a:extLst>
                <a:ext uri="{FF2B5EF4-FFF2-40B4-BE49-F238E27FC236}">
                  <a16:creationId xmlns:a16="http://schemas.microsoft.com/office/drawing/2014/main" id="{8A829A78-E1D5-4D29-87CA-4E8A8F296B40}"/>
                </a:ext>
              </a:extLst>
            </p:cNvPr>
            <p:cNvGrpSpPr/>
            <p:nvPr/>
          </p:nvGrpSpPr>
          <p:grpSpPr>
            <a:xfrm>
              <a:off x="4247738" y="2276081"/>
              <a:ext cx="527817" cy="484317"/>
              <a:chOff x="4148446" y="2302586"/>
              <a:chExt cx="527817" cy="484317"/>
            </a:xfrm>
          </p:grpSpPr>
          <p:sp>
            <p:nvSpPr>
              <p:cNvPr id="88" name="Rectangle 87">
                <a:extLst>
                  <a:ext uri="{FF2B5EF4-FFF2-40B4-BE49-F238E27FC236}">
                    <a16:creationId xmlns:a16="http://schemas.microsoft.com/office/drawing/2014/main" id="{9B628727-0F90-4084-9495-D07FF27D1C55}"/>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9" name="Group 88">
                <a:extLst>
                  <a:ext uri="{FF2B5EF4-FFF2-40B4-BE49-F238E27FC236}">
                    <a16:creationId xmlns:a16="http://schemas.microsoft.com/office/drawing/2014/main" id="{5D34EF35-1B31-47E4-9B64-E92541B3E1D5}"/>
                  </a:ext>
                </a:extLst>
              </p:cNvPr>
              <p:cNvGrpSpPr/>
              <p:nvPr/>
            </p:nvGrpSpPr>
            <p:grpSpPr>
              <a:xfrm>
                <a:off x="4154327" y="2302918"/>
                <a:ext cx="514605" cy="483985"/>
                <a:chOff x="3682739" y="1943478"/>
                <a:chExt cx="622673" cy="585623"/>
              </a:xfrm>
            </p:grpSpPr>
            <p:sp>
              <p:nvSpPr>
                <p:cNvPr id="90" name="Rectangle 89">
                  <a:extLst>
                    <a:ext uri="{FF2B5EF4-FFF2-40B4-BE49-F238E27FC236}">
                      <a16:creationId xmlns:a16="http://schemas.microsoft.com/office/drawing/2014/main" id="{F258345C-FA56-47C4-BC8C-4349DBE0C3C2}"/>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91" name="Group 90">
                  <a:extLst>
                    <a:ext uri="{FF2B5EF4-FFF2-40B4-BE49-F238E27FC236}">
                      <a16:creationId xmlns:a16="http://schemas.microsoft.com/office/drawing/2014/main" id="{9C1013D3-C369-4A26-87A4-F794C7F7EBA2}"/>
                    </a:ext>
                  </a:extLst>
                </p:cNvPr>
                <p:cNvGrpSpPr/>
                <p:nvPr/>
              </p:nvGrpSpPr>
              <p:grpSpPr>
                <a:xfrm>
                  <a:off x="3765361" y="2174717"/>
                  <a:ext cx="457428" cy="123144"/>
                  <a:chOff x="4183403" y="2695820"/>
                  <a:chExt cx="277188" cy="77884"/>
                </a:xfrm>
                <a:solidFill>
                  <a:schemeClr val="accent1"/>
                </a:solidFill>
              </p:grpSpPr>
              <p:sp>
                <p:nvSpPr>
                  <p:cNvPr id="92" name="Freeform 24">
                    <a:extLst>
                      <a:ext uri="{FF2B5EF4-FFF2-40B4-BE49-F238E27FC236}">
                        <a16:creationId xmlns:a16="http://schemas.microsoft.com/office/drawing/2014/main" id="{93745B27-5086-45F1-AE2C-B890F8F788CF}"/>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3" name="Freeform 25">
                    <a:extLst>
                      <a:ext uri="{FF2B5EF4-FFF2-40B4-BE49-F238E27FC236}">
                        <a16:creationId xmlns:a16="http://schemas.microsoft.com/office/drawing/2014/main" id="{3329E945-3D0D-403F-8E61-D86C521CC59C}"/>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4" name="Freeform 26">
                    <a:extLst>
                      <a:ext uri="{FF2B5EF4-FFF2-40B4-BE49-F238E27FC236}">
                        <a16:creationId xmlns:a16="http://schemas.microsoft.com/office/drawing/2014/main" id="{4787962A-4B2F-4F5B-BCFC-0B3C5A7526CC}"/>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5" name="Freeform 27">
                    <a:extLst>
                      <a:ext uri="{FF2B5EF4-FFF2-40B4-BE49-F238E27FC236}">
                        <a16:creationId xmlns:a16="http://schemas.microsoft.com/office/drawing/2014/main" id="{ED7D5E64-4102-4600-AE23-FA4181DB3310}"/>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grpSp>
          <p:nvGrpSpPr>
            <p:cNvPr id="81" name="Group 80">
              <a:extLst>
                <a:ext uri="{FF2B5EF4-FFF2-40B4-BE49-F238E27FC236}">
                  <a16:creationId xmlns:a16="http://schemas.microsoft.com/office/drawing/2014/main" id="{B5495BD2-DAB2-4767-AAC5-3E394C795FBE}"/>
                </a:ext>
              </a:extLst>
            </p:cNvPr>
            <p:cNvGrpSpPr/>
            <p:nvPr/>
          </p:nvGrpSpPr>
          <p:grpSpPr>
            <a:xfrm>
              <a:off x="3321067" y="2255951"/>
              <a:ext cx="524577" cy="524577"/>
              <a:chOff x="2625090" y="1935960"/>
              <a:chExt cx="634739" cy="634739"/>
            </a:xfrm>
          </p:grpSpPr>
          <p:sp>
            <p:nvSpPr>
              <p:cNvPr id="83" name="Oval 82">
                <a:extLst>
                  <a:ext uri="{FF2B5EF4-FFF2-40B4-BE49-F238E27FC236}">
                    <a16:creationId xmlns:a16="http://schemas.microsoft.com/office/drawing/2014/main" id="{E44C315A-0FB2-4D4C-9B65-5D9D3B064345}"/>
                  </a:ext>
                </a:extLst>
              </p:cNvPr>
              <p:cNvSpPr/>
              <p:nvPr/>
            </p:nvSpPr>
            <p:spPr>
              <a:xfrm>
                <a:off x="2625090" y="1935960"/>
                <a:ext cx="634739" cy="634739"/>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84" name="Group 83">
                <a:extLst>
                  <a:ext uri="{FF2B5EF4-FFF2-40B4-BE49-F238E27FC236}">
                    <a16:creationId xmlns:a16="http://schemas.microsoft.com/office/drawing/2014/main" id="{20D75463-E6D9-44F2-9F28-B44E36B18F39}"/>
                  </a:ext>
                </a:extLst>
              </p:cNvPr>
              <p:cNvGrpSpPr/>
              <p:nvPr/>
            </p:nvGrpSpPr>
            <p:grpSpPr>
              <a:xfrm>
                <a:off x="2733068" y="2056307"/>
                <a:ext cx="418782" cy="394044"/>
                <a:chOff x="-1979294" y="2120447"/>
                <a:chExt cx="714578" cy="672367"/>
              </a:xfrm>
              <a:solidFill>
                <a:schemeClr val="accent1"/>
              </a:solidFill>
            </p:grpSpPr>
            <p:sp>
              <p:nvSpPr>
                <p:cNvPr id="85" name="Freeform 5">
                  <a:extLst>
                    <a:ext uri="{FF2B5EF4-FFF2-40B4-BE49-F238E27FC236}">
                      <a16:creationId xmlns:a16="http://schemas.microsoft.com/office/drawing/2014/main" id="{B8EBF17D-ABBE-4F81-82EE-AB3420493F79}"/>
                    </a:ext>
                  </a:extLst>
                </p:cNvPr>
                <p:cNvSpPr>
                  <a:spLocks/>
                </p:cNvSpPr>
                <p:nvPr/>
              </p:nvSpPr>
              <p:spPr bwMode="auto">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
                  <a:extLst>
                    <a:ext uri="{FF2B5EF4-FFF2-40B4-BE49-F238E27FC236}">
                      <a16:creationId xmlns:a16="http://schemas.microsoft.com/office/drawing/2014/main" id="{890E2660-A75D-485F-BB2C-5E8BCB051944}"/>
                    </a:ext>
                  </a:extLst>
                </p:cNvPr>
                <p:cNvSpPr>
                  <a:spLocks/>
                </p:cNvSpPr>
                <p:nvPr/>
              </p:nvSpPr>
              <p:spPr bwMode="auto">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a:extLst>
                    <a:ext uri="{FF2B5EF4-FFF2-40B4-BE49-F238E27FC236}">
                      <a16:creationId xmlns:a16="http://schemas.microsoft.com/office/drawing/2014/main" id="{40425B2C-0D3C-4B61-B21E-0E14AD6096DF}"/>
                    </a:ext>
                  </a:extLst>
                </p:cNvPr>
                <p:cNvSpPr>
                  <a:spLocks noEditPoints="1"/>
                </p:cNvSpPr>
                <p:nvPr/>
              </p:nvSpPr>
              <p:spPr bwMode="auto">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2" name="Straight Connector 81">
              <a:extLst>
                <a:ext uri="{FF2B5EF4-FFF2-40B4-BE49-F238E27FC236}">
                  <a16:creationId xmlns:a16="http://schemas.microsoft.com/office/drawing/2014/main" id="{C4E71ACB-33CF-416D-9DE9-688BFDDD4A8E}"/>
                </a:ext>
              </a:extLst>
            </p:cNvPr>
            <p:cNvCxnSpPr>
              <a:cxnSpLocks/>
              <a:stCxn id="83" idx="6"/>
            </p:cNvCxnSpPr>
            <p:nvPr/>
          </p:nvCxnSpPr>
          <p:spPr>
            <a:xfrm>
              <a:off x="3845644" y="2518240"/>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grpSp>
      <p:sp>
        <p:nvSpPr>
          <p:cNvPr id="96" name="Multiplication Sign 95">
            <a:extLst>
              <a:ext uri="{FF2B5EF4-FFF2-40B4-BE49-F238E27FC236}">
                <a16:creationId xmlns:a16="http://schemas.microsoft.com/office/drawing/2014/main" id="{E8FDAEE4-9972-478C-80F1-47AC928DB349}"/>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7" name="Multiplication Sign 96">
            <a:extLst>
              <a:ext uri="{FF2B5EF4-FFF2-40B4-BE49-F238E27FC236}">
                <a16:creationId xmlns:a16="http://schemas.microsoft.com/office/drawing/2014/main" id="{5DD503D0-BD4B-4FBB-BF2F-06B6909F723E}"/>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8" name="Rectangle 97">
            <a:extLst>
              <a:ext uri="{FF2B5EF4-FFF2-40B4-BE49-F238E27FC236}">
                <a16:creationId xmlns:a16="http://schemas.microsoft.com/office/drawing/2014/main" id="{AC607664-A3A1-48E2-B2C8-425D79317556}"/>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102" name="Group 101">
            <a:extLst>
              <a:ext uri="{FF2B5EF4-FFF2-40B4-BE49-F238E27FC236}">
                <a16:creationId xmlns:a16="http://schemas.microsoft.com/office/drawing/2014/main" id="{3839E6B7-E4B9-4C89-B4B5-0989A959AB49}"/>
              </a:ext>
            </a:extLst>
          </p:cNvPr>
          <p:cNvGrpSpPr/>
          <p:nvPr/>
        </p:nvGrpSpPr>
        <p:grpSpPr bwMode="gray">
          <a:xfrm>
            <a:off x="9428266" y="0"/>
            <a:ext cx="3251631" cy="914400"/>
            <a:chOff x="9439312" y="2492339"/>
            <a:chExt cx="3251631" cy="914400"/>
          </a:xfrm>
        </p:grpSpPr>
        <p:sp>
          <p:nvSpPr>
            <p:cNvPr id="103" name="Trapezoid 102">
              <a:extLst>
                <a:ext uri="{FF2B5EF4-FFF2-40B4-BE49-F238E27FC236}">
                  <a16:creationId xmlns:a16="http://schemas.microsoft.com/office/drawing/2014/main" id="{C3222E99-B145-462A-9EFF-D2D8B2C87B2C}"/>
                </a:ext>
              </a:extLst>
            </p:cNvPr>
            <p:cNvSpPr/>
            <p:nvPr/>
          </p:nvSpPr>
          <p:spPr bwMode="gray">
            <a:xfrm flipH="1">
              <a:off x="9439312" y="2951057"/>
              <a:ext cx="3236035" cy="455682"/>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104" name="Rectangle 103">
              <a:extLst>
                <a:ext uri="{FF2B5EF4-FFF2-40B4-BE49-F238E27FC236}">
                  <a16:creationId xmlns:a16="http://schemas.microsoft.com/office/drawing/2014/main" id="{83BBA653-8F57-4D78-B613-B019CF88239E}"/>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8991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A547135-5B55-4DB3-B413-7CA685C7E922}"/>
              </a:ext>
            </a:extLst>
          </p:cNvPr>
          <p:cNvSpPr>
            <a:spLocks noGrp="1"/>
          </p:cNvSpPr>
          <p:nvPr>
            <p:ph type="body" sz="quarter" idx="21"/>
          </p:nvPr>
        </p:nvSpPr>
        <p:spPr/>
        <p:txBody>
          <a:bodyPr/>
          <a:lstStyle/>
          <a:p>
            <a:r>
              <a:rPr lang="en-US" dirty="0"/>
              <a:t>First level text is Metropolis 18 pt</a:t>
            </a:r>
          </a:p>
          <a:p>
            <a:pPr lvl="1"/>
            <a:r>
              <a:rPr lang="en-US" dirty="0"/>
              <a:t>Second level (press Tab key) is 16 pt</a:t>
            </a:r>
          </a:p>
        </p:txBody>
      </p:sp>
      <p:sp>
        <p:nvSpPr>
          <p:cNvPr id="6" name="Content Placeholder 5">
            <a:extLst>
              <a:ext uri="{FF2B5EF4-FFF2-40B4-BE49-F238E27FC236}">
                <a16:creationId xmlns:a16="http://schemas.microsoft.com/office/drawing/2014/main" id="{9E79DDAA-F860-4AD4-A40D-84EBA3E2E81F}"/>
              </a:ext>
            </a:extLst>
          </p:cNvPr>
          <p:cNvSpPr>
            <a:spLocks noGrp="1"/>
          </p:cNvSpPr>
          <p:nvPr>
            <p:ph type="body" sz="quarter" idx="20"/>
          </p:nvPr>
        </p:nvSpPr>
        <p:spPr/>
        <p:txBody>
          <a:bodyPr/>
          <a:lstStyle/>
          <a:p>
            <a:r>
              <a:rPr lang="en-US" dirty="0"/>
              <a:t>First level text is Metropolis 18 pt</a:t>
            </a:r>
          </a:p>
          <a:p>
            <a:pPr lvl="1"/>
            <a:r>
              <a:rPr lang="en-US" dirty="0"/>
              <a:t>Second level (press Tab key) is 16 pt</a:t>
            </a:r>
          </a:p>
        </p:txBody>
      </p:sp>
      <p:sp>
        <p:nvSpPr>
          <p:cNvPr id="8" name="Text Placeholder 7">
            <a:extLst>
              <a:ext uri="{FF2B5EF4-FFF2-40B4-BE49-F238E27FC236}">
                <a16:creationId xmlns:a16="http://schemas.microsoft.com/office/drawing/2014/main" id="{5AF8D945-01A1-4CCF-B611-AEC573294E5B}"/>
              </a:ext>
            </a:extLst>
          </p:cNvPr>
          <p:cNvSpPr>
            <a:spLocks noGrp="1"/>
          </p:cNvSpPr>
          <p:nvPr>
            <p:ph type="body" sz="quarter" idx="17"/>
          </p:nvPr>
        </p:nvSpPr>
        <p:spPr/>
        <p:txBody>
          <a:bodyPr/>
          <a:lstStyle/>
          <a:p>
            <a:r>
              <a:rPr lang="en-US" dirty="0"/>
              <a:t>Outcome</a:t>
            </a:r>
          </a:p>
        </p:txBody>
      </p:sp>
      <p:sp>
        <p:nvSpPr>
          <p:cNvPr id="10" name="Text Placeholder 9">
            <a:extLst>
              <a:ext uri="{FF2B5EF4-FFF2-40B4-BE49-F238E27FC236}">
                <a16:creationId xmlns:a16="http://schemas.microsoft.com/office/drawing/2014/main" id="{80B26CBC-1FD5-43FF-8FBF-FF5D666407AB}"/>
              </a:ext>
            </a:extLst>
          </p:cNvPr>
          <p:cNvSpPr>
            <a:spLocks noGrp="1"/>
          </p:cNvSpPr>
          <p:nvPr>
            <p:ph type="body" sz="quarter" idx="19"/>
          </p:nvPr>
        </p:nvSpPr>
        <p:spPr/>
        <p:txBody>
          <a:bodyPr/>
          <a:lstStyle/>
          <a:p>
            <a:r>
              <a:rPr lang="en-US" dirty="0"/>
              <a:t>Benefit</a:t>
            </a:r>
          </a:p>
        </p:txBody>
      </p:sp>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Outcome / Benefit</a:t>
            </a:r>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sp>
        <p:nvSpPr>
          <p:cNvPr id="12" name="Rectangle 11">
            <a:extLst>
              <a:ext uri="{FF2B5EF4-FFF2-40B4-BE49-F238E27FC236}">
                <a16:creationId xmlns:a16="http://schemas.microsoft.com/office/drawing/2014/main" id="{654BE10D-178C-422C-985C-BE15C5BE6CD0}"/>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13" name="Rectangle 12">
            <a:extLst>
              <a:ext uri="{FF2B5EF4-FFF2-40B4-BE49-F238E27FC236}">
                <a16:creationId xmlns:a16="http://schemas.microsoft.com/office/drawing/2014/main" id="{5AC8BF8C-1909-4D76-984A-90F468F8F08C}"/>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14" name="Group 13">
            <a:extLst>
              <a:ext uri="{FF2B5EF4-FFF2-40B4-BE49-F238E27FC236}">
                <a16:creationId xmlns:a16="http://schemas.microsoft.com/office/drawing/2014/main" id="{00FC268E-72F5-4566-B3AF-0B6DB189CC8B}"/>
              </a:ext>
            </a:extLst>
          </p:cNvPr>
          <p:cNvGrpSpPr/>
          <p:nvPr/>
        </p:nvGrpSpPr>
        <p:grpSpPr>
          <a:xfrm>
            <a:off x="1757329" y="3185162"/>
            <a:ext cx="4545740" cy="653018"/>
            <a:chOff x="1757329" y="3185162"/>
            <a:chExt cx="4545740" cy="551702"/>
          </a:xfrm>
        </p:grpSpPr>
        <p:grpSp>
          <p:nvGrpSpPr>
            <p:cNvPr id="15" name="Group 14">
              <a:extLst>
                <a:ext uri="{FF2B5EF4-FFF2-40B4-BE49-F238E27FC236}">
                  <a16:creationId xmlns:a16="http://schemas.microsoft.com/office/drawing/2014/main" id="{C2003462-D54D-492C-8434-9C6D2C1D8612}"/>
                </a:ext>
              </a:extLst>
            </p:cNvPr>
            <p:cNvGrpSpPr/>
            <p:nvPr/>
          </p:nvGrpSpPr>
          <p:grpSpPr>
            <a:xfrm>
              <a:off x="1757329" y="3185162"/>
              <a:ext cx="1918389" cy="546256"/>
              <a:chOff x="2436813" y="2738906"/>
              <a:chExt cx="1371600" cy="546256"/>
            </a:xfrm>
            <a:noFill/>
          </p:grpSpPr>
          <p:cxnSp>
            <p:nvCxnSpPr>
              <p:cNvPr id="19" name="Straight Connector 18">
                <a:extLst>
                  <a:ext uri="{FF2B5EF4-FFF2-40B4-BE49-F238E27FC236}">
                    <a16:creationId xmlns:a16="http://schemas.microsoft.com/office/drawing/2014/main" id="{EC9C45E4-5DE3-4ADD-A604-8DBA1E37FA1F}"/>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0" name="Freeform 5">
                <a:extLst>
                  <a:ext uri="{FF2B5EF4-FFF2-40B4-BE49-F238E27FC236}">
                    <a16:creationId xmlns:a16="http://schemas.microsoft.com/office/drawing/2014/main" id="{E4B8404F-0D67-4EC6-9A00-9656C9570C99}"/>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16" name="Group 15">
              <a:extLst>
                <a:ext uri="{FF2B5EF4-FFF2-40B4-BE49-F238E27FC236}">
                  <a16:creationId xmlns:a16="http://schemas.microsoft.com/office/drawing/2014/main" id="{DC386D5A-A7AB-4DA3-B299-5BA75C1B8F83}"/>
                </a:ext>
              </a:extLst>
            </p:cNvPr>
            <p:cNvGrpSpPr/>
            <p:nvPr/>
          </p:nvGrpSpPr>
          <p:grpSpPr>
            <a:xfrm flipH="1">
              <a:off x="4309805" y="3190608"/>
              <a:ext cx="1993264" cy="546256"/>
              <a:chOff x="2436813" y="2738906"/>
              <a:chExt cx="1371600" cy="546256"/>
            </a:xfrm>
            <a:noFill/>
          </p:grpSpPr>
          <p:cxnSp>
            <p:nvCxnSpPr>
              <p:cNvPr id="17" name="Straight Connector 16">
                <a:extLst>
                  <a:ext uri="{FF2B5EF4-FFF2-40B4-BE49-F238E27FC236}">
                    <a16:creationId xmlns:a16="http://schemas.microsoft.com/office/drawing/2014/main" id="{9E5BD189-A258-4CFB-A375-B7F5A8BCB722}"/>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18" name="Freeform 5">
                <a:extLst>
                  <a:ext uri="{FF2B5EF4-FFF2-40B4-BE49-F238E27FC236}">
                    <a16:creationId xmlns:a16="http://schemas.microsoft.com/office/drawing/2014/main" id="{E5BA219B-21B7-48FD-97A2-07FB596A1121}"/>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 name="Straight Connector 20">
            <a:extLst>
              <a:ext uri="{FF2B5EF4-FFF2-40B4-BE49-F238E27FC236}">
                <a16:creationId xmlns:a16="http://schemas.microsoft.com/office/drawing/2014/main" id="{82218F55-180C-4384-8C7B-A3C1DD343222}"/>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641B3CCD-F777-4754-B23F-3CBE11D748A5}"/>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3" name="Rectangle 22">
            <a:extLst>
              <a:ext uri="{FF2B5EF4-FFF2-40B4-BE49-F238E27FC236}">
                <a16:creationId xmlns:a16="http://schemas.microsoft.com/office/drawing/2014/main" id="{8918434F-7233-4CC2-91A0-E13C99AF0AAE}"/>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4" name="Group 23">
            <a:extLst>
              <a:ext uri="{FF2B5EF4-FFF2-40B4-BE49-F238E27FC236}">
                <a16:creationId xmlns:a16="http://schemas.microsoft.com/office/drawing/2014/main" id="{DE9C9419-0A0D-42A5-BCBB-3AD5D859ADE2}"/>
              </a:ext>
            </a:extLst>
          </p:cNvPr>
          <p:cNvGrpSpPr/>
          <p:nvPr/>
        </p:nvGrpSpPr>
        <p:grpSpPr bwMode="black">
          <a:xfrm>
            <a:off x="1279433" y="4966365"/>
            <a:ext cx="923174" cy="300862"/>
            <a:chOff x="1233275" y="4958266"/>
            <a:chExt cx="1015491" cy="330948"/>
          </a:xfrm>
        </p:grpSpPr>
        <p:sp>
          <p:nvSpPr>
            <p:cNvPr id="25" name="Freeform 11">
              <a:extLst>
                <a:ext uri="{FF2B5EF4-FFF2-40B4-BE49-F238E27FC236}">
                  <a16:creationId xmlns:a16="http://schemas.microsoft.com/office/drawing/2014/main" id="{3CD9C75B-C776-4BE0-B5A7-A4FC27D90E59}"/>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2">
              <a:extLst>
                <a:ext uri="{FF2B5EF4-FFF2-40B4-BE49-F238E27FC236}">
                  <a16:creationId xmlns:a16="http://schemas.microsoft.com/office/drawing/2014/main" id="{91E8D050-15A6-4121-970C-14D1E6AD726C}"/>
                </a:ext>
              </a:extLst>
            </p:cNvPr>
            <p:cNvSpPr>
              <a:spLocks noChangeArrowheads="1"/>
            </p:cNvSpPr>
            <p:nvPr/>
          </p:nvSpPr>
          <p:spPr bwMode="black">
            <a:xfrm>
              <a:off x="2118807"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3">
              <a:extLst>
                <a:ext uri="{FF2B5EF4-FFF2-40B4-BE49-F238E27FC236}">
                  <a16:creationId xmlns:a16="http://schemas.microsoft.com/office/drawing/2014/main" id="{61F2C739-C124-44C5-A1B8-13DC6EEC89DF}"/>
                </a:ext>
              </a:extLst>
            </p:cNvPr>
            <p:cNvSpPr>
              <a:spLocks noChangeArrowheads="1"/>
            </p:cNvSpPr>
            <p:nvPr/>
          </p:nvSpPr>
          <p:spPr bwMode="black">
            <a:xfrm>
              <a:off x="2035694"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a:extLst>
                <a:ext uri="{FF2B5EF4-FFF2-40B4-BE49-F238E27FC236}">
                  <a16:creationId xmlns:a16="http://schemas.microsoft.com/office/drawing/2014/main" id="{92F71353-5913-432F-AB58-5B23368846F4}"/>
                </a:ext>
              </a:extLst>
            </p:cNvPr>
            <p:cNvSpPr>
              <a:spLocks noChangeArrowheads="1"/>
            </p:cNvSpPr>
            <p:nvPr/>
          </p:nvSpPr>
          <p:spPr bwMode="black">
            <a:xfrm>
              <a:off x="1952581"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5">
              <a:extLst>
                <a:ext uri="{FF2B5EF4-FFF2-40B4-BE49-F238E27FC236}">
                  <a16:creationId xmlns:a16="http://schemas.microsoft.com/office/drawing/2014/main" id="{018FD686-6C38-4855-BAA2-2FC619D7171B}"/>
                </a:ext>
              </a:extLst>
            </p:cNvPr>
            <p:cNvSpPr>
              <a:spLocks noChangeArrowheads="1"/>
            </p:cNvSpPr>
            <p:nvPr/>
          </p:nvSpPr>
          <p:spPr bwMode="black">
            <a:xfrm>
              <a:off x="1869468"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6">
              <a:extLst>
                <a:ext uri="{FF2B5EF4-FFF2-40B4-BE49-F238E27FC236}">
                  <a16:creationId xmlns:a16="http://schemas.microsoft.com/office/drawing/2014/main" id="{3AFB91D9-5484-42A7-88C7-A70B8EE43D46}"/>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30">
            <a:extLst>
              <a:ext uri="{FF2B5EF4-FFF2-40B4-BE49-F238E27FC236}">
                <a16:creationId xmlns:a16="http://schemas.microsoft.com/office/drawing/2014/main" id="{17166A9B-FCBD-4F7E-A9A1-FBC9B8C4DE22}"/>
              </a:ext>
            </a:extLst>
          </p:cNvPr>
          <p:cNvGrpSpPr/>
          <p:nvPr/>
        </p:nvGrpSpPr>
        <p:grpSpPr>
          <a:xfrm>
            <a:off x="5901307" y="4118066"/>
            <a:ext cx="317120" cy="607562"/>
            <a:chOff x="7464329" y="3285037"/>
            <a:chExt cx="288291" cy="552329"/>
          </a:xfrm>
          <a:solidFill>
            <a:schemeClr val="accent1">
              <a:lumMod val="50000"/>
            </a:schemeClr>
          </a:solidFill>
        </p:grpSpPr>
        <p:cxnSp>
          <p:nvCxnSpPr>
            <p:cNvPr id="32" name="Straight Connector 31">
              <a:extLst>
                <a:ext uri="{FF2B5EF4-FFF2-40B4-BE49-F238E27FC236}">
                  <a16:creationId xmlns:a16="http://schemas.microsoft.com/office/drawing/2014/main" id="{167CF2E0-0421-4655-90B9-9E01EB077F02}"/>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33" name="Rectangle 32">
              <a:extLst>
                <a:ext uri="{FF2B5EF4-FFF2-40B4-BE49-F238E27FC236}">
                  <a16:creationId xmlns:a16="http://schemas.microsoft.com/office/drawing/2014/main" id="{C5D25F78-BE87-44AF-8F59-EB0560C36325}"/>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34" name="Group 33">
            <a:extLst>
              <a:ext uri="{FF2B5EF4-FFF2-40B4-BE49-F238E27FC236}">
                <a16:creationId xmlns:a16="http://schemas.microsoft.com/office/drawing/2014/main" id="{EB77AE8C-E601-42DE-BE36-76AA6A50F2D4}"/>
              </a:ext>
            </a:extLst>
          </p:cNvPr>
          <p:cNvGrpSpPr/>
          <p:nvPr/>
        </p:nvGrpSpPr>
        <p:grpSpPr bwMode="black">
          <a:xfrm>
            <a:off x="5846014" y="4966365"/>
            <a:ext cx="923174" cy="300862"/>
            <a:chOff x="10853919" y="-303725"/>
            <a:chExt cx="881653" cy="287325"/>
          </a:xfrm>
          <a:solidFill>
            <a:schemeClr val="bg1"/>
          </a:solidFill>
        </p:grpSpPr>
        <p:sp>
          <p:nvSpPr>
            <p:cNvPr id="35" name="Freeform 11">
              <a:extLst>
                <a:ext uri="{FF2B5EF4-FFF2-40B4-BE49-F238E27FC236}">
                  <a16:creationId xmlns:a16="http://schemas.microsoft.com/office/drawing/2014/main" id="{CB25ACFB-3334-4259-9A75-838127571DC0}"/>
                </a:ext>
              </a:extLst>
            </p:cNvPr>
            <p:cNvSpPr>
              <a:spLocks noEditPoints="1"/>
            </p:cNvSpPr>
            <p:nvPr/>
          </p:nvSpPr>
          <p:spPr bwMode="black">
            <a:xfrm>
              <a:off x="10853919" y="-303725"/>
              <a:ext cx="881653" cy="287325"/>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2">
              <a:extLst>
                <a:ext uri="{FF2B5EF4-FFF2-40B4-BE49-F238E27FC236}">
                  <a16:creationId xmlns:a16="http://schemas.microsoft.com/office/drawing/2014/main" id="{409A8D19-F80C-4504-895C-528E586C638A}"/>
                </a:ext>
              </a:extLst>
            </p:cNvPr>
            <p:cNvSpPr>
              <a:spLocks noChangeArrowheads="1"/>
            </p:cNvSpPr>
            <p:nvPr/>
          </p:nvSpPr>
          <p:spPr bwMode="black">
            <a:xfrm>
              <a:off x="11622741"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3">
              <a:extLst>
                <a:ext uri="{FF2B5EF4-FFF2-40B4-BE49-F238E27FC236}">
                  <a16:creationId xmlns:a16="http://schemas.microsoft.com/office/drawing/2014/main" id="{6A087C0A-503D-4EDB-BDD4-BF34C4A8A403}"/>
                </a:ext>
              </a:extLst>
            </p:cNvPr>
            <p:cNvSpPr>
              <a:spLocks noChangeArrowheads="1"/>
            </p:cNvSpPr>
            <p:nvPr/>
          </p:nvSpPr>
          <p:spPr bwMode="black">
            <a:xfrm>
              <a:off x="11550582"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4">
              <a:extLst>
                <a:ext uri="{FF2B5EF4-FFF2-40B4-BE49-F238E27FC236}">
                  <a16:creationId xmlns:a16="http://schemas.microsoft.com/office/drawing/2014/main" id="{E001C24F-71DF-4317-BB66-0BB4B609878B}"/>
                </a:ext>
              </a:extLst>
            </p:cNvPr>
            <p:cNvSpPr>
              <a:spLocks noChangeArrowheads="1"/>
            </p:cNvSpPr>
            <p:nvPr/>
          </p:nvSpPr>
          <p:spPr bwMode="black">
            <a:xfrm>
              <a:off x="11478423"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5">
              <a:extLst>
                <a:ext uri="{FF2B5EF4-FFF2-40B4-BE49-F238E27FC236}">
                  <a16:creationId xmlns:a16="http://schemas.microsoft.com/office/drawing/2014/main" id="{F2539C55-910C-4023-8AD1-2D906EB13912}"/>
                </a:ext>
              </a:extLst>
            </p:cNvPr>
            <p:cNvSpPr>
              <a:spLocks noChangeArrowheads="1"/>
            </p:cNvSpPr>
            <p:nvPr/>
          </p:nvSpPr>
          <p:spPr bwMode="black">
            <a:xfrm>
              <a:off x="11406264"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a:extLst>
                <a:ext uri="{FF2B5EF4-FFF2-40B4-BE49-F238E27FC236}">
                  <a16:creationId xmlns:a16="http://schemas.microsoft.com/office/drawing/2014/main" id="{1D5FF663-34B2-45B3-8A12-CABB1C9C5D36}"/>
                </a:ext>
              </a:extLst>
            </p:cNvPr>
            <p:cNvSpPr>
              <a:spLocks noEditPoints="1"/>
            </p:cNvSpPr>
            <p:nvPr/>
          </p:nvSpPr>
          <p:spPr bwMode="black">
            <a:xfrm>
              <a:off x="10941822" y="-209262"/>
              <a:ext cx="110207" cy="108895"/>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3C5F8527-6415-432C-A0F0-607EE09F3529}"/>
              </a:ext>
            </a:extLst>
          </p:cNvPr>
          <p:cNvGrpSpPr/>
          <p:nvPr/>
        </p:nvGrpSpPr>
        <p:grpSpPr>
          <a:xfrm>
            <a:off x="6959208" y="4118066"/>
            <a:ext cx="317120" cy="607562"/>
            <a:chOff x="7464329" y="3285037"/>
            <a:chExt cx="288291" cy="552329"/>
          </a:xfrm>
          <a:noFill/>
        </p:grpSpPr>
        <p:cxnSp>
          <p:nvCxnSpPr>
            <p:cNvPr id="42" name="Straight Connector 41">
              <a:extLst>
                <a:ext uri="{FF2B5EF4-FFF2-40B4-BE49-F238E27FC236}">
                  <a16:creationId xmlns:a16="http://schemas.microsoft.com/office/drawing/2014/main" id="{3D67B961-D153-4593-87A8-D55E55BD5B8A}"/>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43" name="Rectangle 42">
              <a:extLst>
                <a:ext uri="{FF2B5EF4-FFF2-40B4-BE49-F238E27FC236}">
                  <a16:creationId xmlns:a16="http://schemas.microsoft.com/office/drawing/2014/main" id="{64D8A854-E6FF-4345-B701-B7655BA8208A}"/>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44" name="Group 43">
            <a:extLst>
              <a:ext uri="{FF2B5EF4-FFF2-40B4-BE49-F238E27FC236}">
                <a16:creationId xmlns:a16="http://schemas.microsoft.com/office/drawing/2014/main" id="{E785167D-345B-4CEC-8C63-2A7FDE9B7DEE}"/>
              </a:ext>
            </a:extLst>
          </p:cNvPr>
          <p:cNvGrpSpPr/>
          <p:nvPr/>
        </p:nvGrpSpPr>
        <p:grpSpPr>
          <a:xfrm>
            <a:off x="6430258" y="4118066"/>
            <a:ext cx="317120" cy="607562"/>
            <a:chOff x="7464329" y="3285037"/>
            <a:chExt cx="288291" cy="552329"/>
          </a:xfrm>
          <a:solidFill>
            <a:schemeClr val="accent1">
              <a:lumMod val="50000"/>
            </a:schemeClr>
          </a:solidFill>
        </p:grpSpPr>
        <p:cxnSp>
          <p:nvCxnSpPr>
            <p:cNvPr id="45" name="Straight Connector 44">
              <a:extLst>
                <a:ext uri="{FF2B5EF4-FFF2-40B4-BE49-F238E27FC236}">
                  <a16:creationId xmlns:a16="http://schemas.microsoft.com/office/drawing/2014/main" id="{82940462-AAB7-494E-A645-B9DF7F631024}"/>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6" name="Rectangle 45">
              <a:extLst>
                <a:ext uri="{FF2B5EF4-FFF2-40B4-BE49-F238E27FC236}">
                  <a16:creationId xmlns:a16="http://schemas.microsoft.com/office/drawing/2014/main" id="{F059CA3A-8493-4BD0-B698-8B66B9037B4D}"/>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47" name="Group 46">
            <a:extLst>
              <a:ext uri="{FF2B5EF4-FFF2-40B4-BE49-F238E27FC236}">
                <a16:creationId xmlns:a16="http://schemas.microsoft.com/office/drawing/2014/main" id="{D185A3AF-9CE8-4574-85B5-CD4457B425DE}"/>
              </a:ext>
            </a:extLst>
          </p:cNvPr>
          <p:cNvGrpSpPr/>
          <p:nvPr/>
        </p:nvGrpSpPr>
        <p:grpSpPr>
          <a:xfrm>
            <a:off x="5372356" y="4118066"/>
            <a:ext cx="317120" cy="607562"/>
            <a:chOff x="7464329" y="3285037"/>
            <a:chExt cx="288291" cy="552329"/>
          </a:xfrm>
          <a:solidFill>
            <a:schemeClr val="accent1">
              <a:lumMod val="50000"/>
            </a:schemeClr>
          </a:solidFill>
        </p:grpSpPr>
        <p:cxnSp>
          <p:nvCxnSpPr>
            <p:cNvPr id="48" name="Straight Connector 47">
              <a:extLst>
                <a:ext uri="{FF2B5EF4-FFF2-40B4-BE49-F238E27FC236}">
                  <a16:creationId xmlns:a16="http://schemas.microsoft.com/office/drawing/2014/main" id="{C14AB039-7EF5-4D8F-B991-D444EE4B4580}"/>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9" name="Rectangle 48">
              <a:extLst>
                <a:ext uri="{FF2B5EF4-FFF2-40B4-BE49-F238E27FC236}">
                  <a16:creationId xmlns:a16="http://schemas.microsoft.com/office/drawing/2014/main" id="{5A2E7E9B-F453-4A87-87A1-0099923CF55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50" name="Group 49">
            <a:extLst>
              <a:ext uri="{FF2B5EF4-FFF2-40B4-BE49-F238E27FC236}">
                <a16:creationId xmlns:a16="http://schemas.microsoft.com/office/drawing/2014/main" id="{351FB068-E2A3-4A37-AFD4-5D1205583F6C}"/>
              </a:ext>
            </a:extLst>
          </p:cNvPr>
          <p:cNvGrpSpPr/>
          <p:nvPr/>
        </p:nvGrpSpPr>
        <p:grpSpPr>
          <a:xfrm>
            <a:off x="1070898" y="4160923"/>
            <a:ext cx="1372862" cy="566209"/>
            <a:chOff x="993617" y="3892296"/>
            <a:chExt cx="1372862" cy="566209"/>
          </a:xfrm>
          <a:solidFill>
            <a:schemeClr val="accent1">
              <a:lumMod val="50000"/>
            </a:schemeClr>
          </a:solidFill>
        </p:grpSpPr>
        <p:grpSp>
          <p:nvGrpSpPr>
            <p:cNvPr id="51" name="Group 50">
              <a:extLst>
                <a:ext uri="{FF2B5EF4-FFF2-40B4-BE49-F238E27FC236}">
                  <a16:creationId xmlns:a16="http://schemas.microsoft.com/office/drawing/2014/main" id="{143720FC-AF6F-4985-A0C6-1E8F2B205B81}"/>
                </a:ext>
              </a:extLst>
            </p:cNvPr>
            <p:cNvGrpSpPr/>
            <p:nvPr/>
          </p:nvGrpSpPr>
          <p:grpSpPr>
            <a:xfrm>
              <a:off x="993617" y="3892296"/>
              <a:ext cx="317120" cy="566209"/>
              <a:chOff x="1206752" y="3877056"/>
              <a:chExt cx="317120" cy="566209"/>
            </a:xfrm>
            <a:grpFill/>
          </p:grpSpPr>
          <p:cxnSp>
            <p:nvCxnSpPr>
              <p:cNvPr id="58" name="Straight Connector 57">
                <a:extLst>
                  <a:ext uri="{FF2B5EF4-FFF2-40B4-BE49-F238E27FC236}">
                    <a16:creationId xmlns:a16="http://schemas.microsoft.com/office/drawing/2014/main" id="{C80C0C7D-8087-4201-BB6C-437D98413212}"/>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9" name="Rectangle 58">
                <a:extLst>
                  <a:ext uri="{FF2B5EF4-FFF2-40B4-BE49-F238E27FC236}">
                    <a16:creationId xmlns:a16="http://schemas.microsoft.com/office/drawing/2014/main" id="{054ECD44-AF34-4888-B08E-CFDD6E29AA99}"/>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52" name="Group 51">
              <a:extLst>
                <a:ext uri="{FF2B5EF4-FFF2-40B4-BE49-F238E27FC236}">
                  <a16:creationId xmlns:a16="http://schemas.microsoft.com/office/drawing/2014/main" id="{F9CA42CC-D979-4366-8542-9DF1062C5217}"/>
                </a:ext>
              </a:extLst>
            </p:cNvPr>
            <p:cNvGrpSpPr/>
            <p:nvPr/>
          </p:nvGrpSpPr>
          <p:grpSpPr>
            <a:xfrm>
              <a:off x="1521488" y="3892296"/>
              <a:ext cx="317120" cy="566209"/>
              <a:chOff x="1582719" y="3877056"/>
              <a:chExt cx="317120" cy="566209"/>
            </a:xfrm>
            <a:grpFill/>
          </p:grpSpPr>
          <p:cxnSp>
            <p:nvCxnSpPr>
              <p:cNvPr id="56" name="Straight Connector 55">
                <a:extLst>
                  <a:ext uri="{FF2B5EF4-FFF2-40B4-BE49-F238E27FC236}">
                    <a16:creationId xmlns:a16="http://schemas.microsoft.com/office/drawing/2014/main" id="{65F60285-04B4-4C54-8C7E-A6C5487F5576}"/>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03166CDF-A415-4145-99A6-9E77143B94FF}"/>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53" name="Group 52">
              <a:extLst>
                <a:ext uri="{FF2B5EF4-FFF2-40B4-BE49-F238E27FC236}">
                  <a16:creationId xmlns:a16="http://schemas.microsoft.com/office/drawing/2014/main" id="{F5EFC098-F498-4411-BE8E-DDEB2AACC453}"/>
                </a:ext>
              </a:extLst>
            </p:cNvPr>
            <p:cNvGrpSpPr/>
            <p:nvPr/>
          </p:nvGrpSpPr>
          <p:grpSpPr>
            <a:xfrm>
              <a:off x="2049359" y="3892296"/>
              <a:ext cx="317120" cy="566209"/>
              <a:chOff x="1946510" y="3877056"/>
              <a:chExt cx="317120" cy="566209"/>
            </a:xfrm>
            <a:grpFill/>
          </p:grpSpPr>
          <p:cxnSp>
            <p:nvCxnSpPr>
              <p:cNvPr id="54" name="Straight Connector 53">
                <a:extLst>
                  <a:ext uri="{FF2B5EF4-FFF2-40B4-BE49-F238E27FC236}">
                    <a16:creationId xmlns:a16="http://schemas.microsoft.com/office/drawing/2014/main" id="{D6190B57-9C2C-4DE6-AB09-0E8655E6F2D7}"/>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5" name="Rectangle 54">
                <a:extLst>
                  <a:ext uri="{FF2B5EF4-FFF2-40B4-BE49-F238E27FC236}">
                    <a16:creationId xmlns:a16="http://schemas.microsoft.com/office/drawing/2014/main" id="{86C13977-CEBB-4C14-8ACF-8D6FF98E3941}"/>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60" name="Group 59">
            <a:extLst>
              <a:ext uri="{FF2B5EF4-FFF2-40B4-BE49-F238E27FC236}">
                <a16:creationId xmlns:a16="http://schemas.microsoft.com/office/drawing/2014/main" id="{CA21941E-9E9B-4AC0-9797-2609CC1C5585}"/>
              </a:ext>
            </a:extLst>
          </p:cNvPr>
          <p:cNvGrpSpPr/>
          <p:nvPr/>
        </p:nvGrpSpPr>
        <p:grpSpPr>
          <a:xfrm>
            <a:off x="3044308" y="3794387"/>
            <a:ext cx="1955217" cy="932745"/>
            <a:chOff x="3055738" y="3579100"/>
            <a:chExt cx="1955217" cy="932745"/>
          </a:xfrm>
          <a:solidFill>
            <a:schemeClr val="bg2"/>
          </a:solidFill>
        </p:grpSpPr>
        <p:sp>
          <p:nvSpPr>
            <p:cNvPr id="61" name="Rectangle 60">
              <a:extLst>
                <a:ext uri="{FF2B5EF4-FFF2-40B4-BE49-F238E27FC236}">
                  <a16:creationId xmlns:a16="http://schemas.microsoft.com/office/drawing/2014/main" id="{C3AED4BD-CC4A-4D98-87B0-5AE637371A57}"/>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62" name="Group 61">
              <a:extLst>
                <a:ext uri="{FF2B5EF4-FFF2-40B4-BE49-F238E27FC236}">
                  <a16:creationId xmlns:a16="http://schemas.microsoft.com/office/drawing/2014/main" id="{F6B1C219-BD56-4842-A409-5396D6AA7D1F}"/>
                </a:ext>
              </a:extLst>
            </p:cNvPr>
            <p:cNvGrpSpPr/>
            <p:nvPr/>
          </p:nvGrpSpPr>
          <p:grpSpPr>
            <a:xfrm>
              <a:off x="3346915" y="3945636"/>
              <a:ext cx="1372862" cy="566209"/>
              <a:chOff x="993617" y="3892296"/>
              <a:chExt cx="1372862" cy="566209"/>
            </a:xfrm>
            <a:grpFill/>
          </p:grpSpPr>
          <p:grpSp>
            <p:nvGrpSpPr>
              <p:cNvPr id="63" name="Group 62">
                <a:extLst>
                  <a:ext uri="{FF2B5EF4-FFF2-40B4-BE49-F238E27FC236}">
                    <a16:creationId xmlns:a16="http://schemas.microsoft.com/office/drawing/2014/main" id="{EA81EBB3-D294-465F-98FC-46E99F9E409E}"/>
                  </a:ext>
                </a:extLst>
              </p:cNvPr>
              <p:cNvGrpSpPr/>
              <p:nvPr/>
            </p:nvGrpSpPr>
            <p:grpSpPr>
              <a:xfrm>
                <a:off x="993617" y="3892296"/>
                <a:ext cx="317120" cy="566209"/>
                <a:chOff x="1206752" y="3877056"/>
                <a:chExt cx="317120" cy="566209"/>
              </a:xfrm>
              <a:grpFill/>
            </p:grpSpPr>
            <p:cxnSp>
              <p:nvCxnSpPr>
                <p:cNvPr id="70" name="Straight Connector 69">
                  <a:extLst>
                    <a:ext uri="{FF2B5EF4-FFF2-40B4-BE49-F238E27FC236}">
                      <a16:creationId xmlns:a16="http://schemas.microsoft.com/office/drawing/2014/main" id="{C7E56C3A-4C62-4A9D-AC65-6364DFC65E5C}"/>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71" name="Rectangle 70">
                  <a:extLst>
                    <a:ext uri="{FF2B5EF4-FFF2-40B4-BE49-F238E27FC236}">
                      <a16:creationId xmlns:a16="http://schemas.microsoft.com/office/drawing/2014/main" id="{2B954DF1-EC9B-493D-BC83-BA3A21A7D0B6}"/>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64" name="Group 63">
                <a:extLst>
                  <a:ext uri="{FF2B5EF4-FFF2-40B4-BE49-F238E27FC236}">
                    <a16:creationId xmlns:a16="http://schemas.microsoft.com/office/drawing/2014/main" id="{6A0DDC2A-CB81-4471-8AB5-CF0D9FA52B45}"/>
                  </a:ext>
                </a:extLst>
              </p:cNvPr>
              <p:cNvGrpSpPr/>
              <p:nvPr/>
            </p:nvGrpSpPr>
            <p:grpSpPr>
              <a:xfrm>
                <a:off x="1521488" y="3892296"/>
                <a:ext cx="317120" cy="566209"/>
                <a:chOff x="1582719" y="3877056"/>
                <a:chExt cx="317120" cy="566209"/>
              </a:xfrm>
              <a:grpFill/>
            </p:grpSpPr>
            <p:cxnSp>
              <p:nvCxnSpPr>
                <p:cNvPr id="68" name="Straight Connector 67">
                  <a:extLst>
                    <a:ext uri="{FF2B5EF4-FFF2-40B4-BE49-F238E27FC236}">
                      <a16:creationId xmlns:a16="http://schemas.microsoft.com/office/drawing/2014/main" id="{D4A7B16E-AA59-4EFF-91C8-DF07A249B5FB}"/>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9" name="Rectangle 68">
                  <a:extLst>
                    <a:ext uri="{FF2B5EF4-FFF2-40B4-BE49-F238E27FC236}">
                      <a16:creationId xmlns:a16="http://schemas.microsoft.com/office/drawing/2014/main" id="{D6378E35-F783-4D2F-96C9-61F7792D3147}"/>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65" name="Group 64">
                <a:extLst>
                  <a:ext uri="{FF2B5EF4-FFF2-40B4-BE49-F238E27FC236}">
                    <a16:creationId xmlns:a16="http://schemas.microsoft.com/office/drawing/2014/main" id="{9E7187D6-F759-4CD8-ACC0-0AAC467A0CB1}"/>
                  </a:ext>
                </a:extLst>
              </p:cNvPr>
              <p:cNvGrpSpPr/>
              <p:nvPr/>
            </p:nvGrpSpPr>
            <p:grpSpPr>
              <a:xfrm>
                <a:off x="2049359" y="3892296"/>
                <a:ext cx="317120" cy="566209"/>
                <a:chOff x="1946510" y="3877056"/>
                <a:chExt cx="317120" cy="566209"/>
              </a:xfrm>
              <a:grpFill/>
            </p:grpSpPr>
            <p:cxnSp>
              <p:nvCxnSpPr>
                <p:cNvPr id="66" name="Straight Connector 65">
                  <a:extLst>
                    <a:ext uri="{FF2B5EF4-FFF2-40B4-BE49-F238E27FC236}">
                      <a16:creationId xmlns:a16="http://schemas.microsoft.com/office/drawing/2014/main" id="{596FF9AB-BFE3-4CC8-A1FB-A8E09BAE94F3}"/>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7" name="Rectangle 66">
                  <a:extLst>
                    <a:ext uri="{FF2B5EF4-FFF2-40B4-BE49-F238E27FC236}">
                      <a16:creationId xmlns:a16="http://schemas.microsoft.com/office/drawing/2014/main" id="{16518D2B-BA81-4116-81A1-21DCA2D0A06C}"/>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72" name="Group 71">
            <a:extLst>
              <a:ext uri="{FF2B5EF4-FFF2-40B4-BE49-F238E27FC236}">
                <a16:creationId xmlns:a16="http://schemas.microsoft.com/office/drawing/2014/main" id="{36D8F637-23FF-4CC1-AB1F-F55BF0C43DF4}"/>
              </a:ext>
            </a:extLst>
          </p:cNvPr>
          <p:cNvGrpSpPr/>
          <p:nvPr/>
        </p:nvGrpSpPr>
        <p:grpSpPr bwMode="black">
          <a:xfrm>
            <a:off x="3557359" y="4966365"/>
            <a:ext cx="923174" cy="300862"/>
            <a:chOff x="1233275" y="4958266"/>
            <a:chExt cx="1015491" cy="330948"/>
          </a:xfrm>
          <a:solidFill>
            <a:schemeClr val="tx1"/>
          </a:solidFill>
        </p:grpSpPr>
        <p:sp>
          <p:nvSpPr>
            <p:cNvPr id="73" name="Freeform 11">
              <a:extLst>
                <a:ext uri="{FF2B5EF4-FFF2-40B4-BE49-F238E27FC236}">
                  <a16:creationId xmlns:a16="http://schemas.microsoft.com/office/drawing/2014/main" id="{70850CE1-D076-40E7-978C-D6E3C45AB91B}"/>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12">
              <a:extLst>
                <a:ext uri="{FF2B5EF4-FFF2-40B4-BE49-F238E27FC236}">
                  <a16:creationId xmlns:a16="http://schemas.microsoft.com/office/drawing/2014/main" id="{791B11E1-51AC-4BFD-B285-EE3E2F777D65}"/>
                </a:ext>
              </a:extLst>
            </p:cNvPr>
            <p:cNvSpPr>
              <a:spLocks noChangeArrowheads="1"/>
            </p:cNvSpPr>
            <p:nvPr/>
          </p:nvSpPr>
          <p:spPr bwMode="black">
            <a:xfrm>
              <a:off x="2118807"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3">
              <a:extLst>
                <a:ext uri="{FF2B5EF4-FFF2-40B4-BE49-F238E27FC236}">
                  <a16:creationId xmlns:a16="http://schemas.microsoft.com/office/drawing/2014/main" id="{862A0A35-71C4-4652-8F80-F5910E30FDD5}"/>
                </a:ext>
              </a:extLst>
            </p:cNvPr>
            <p:cNvSpPr>
              <a:spLocks noChangeArrowheads="1"/>
            </p:cNvSpPr>
            <p:nvPr/>
          </p:nvSpPr>
          <p:spPr bwMode="black">
            <a:xfrm>
              <a:off x="2035694"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4">
              <a:extLst>
                <a:ext uri="{FF2B5EF4-FFF2-40B4-BE49-F238E27FC236}">
                  <a16:creationId xmlns:a16="http://schemas.microsoft.com/office/drawing/2014/main" id="{92DBEA0A-EAF6-449E-8905-7FEB33830772}"/>
                </a:ext>
              </a:extLst>
            </p:cNvPr>
            <p:cNvSpPr>
              <a:spLocks noChangeArrowheads="1"/>
            </p:cNvSpPr>
            <p:nvPr/>
          </p:nvSpPr>
          <p:spPr bwMode="black">
            <a:xfrm>
              <a:off x="1952581"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5">
              <a:extLst>
                <a:ext uri="{FF2B5EF4-FFF2-40B4-BE49-F238E27FC236}">
                  <a16:creationId xmlns:a16="http://schemas.microsoft.com/office/drawing/2014/main" id="{D0BD50BD-E134-4793-A2F9-3144A58EEA6E}"/>
                </a:ext>
              </a:extLst>
            </p:cNvPr>
            <p:cNvSpPr>
              <a:spLocks noChangeArrowheads="1"/>
            </p:cNvSpPr>
            <p:nvPr/>
          </p:nvSpPr>
          <p:spPr bwMode="black">
            <a:xfrm>
              <a:off x="1869468"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
              <a:extLst>
                <a:ext uri="{FF2B5EF4-FFF2-40B4-BE49-F238E27FC236}">
                  <a16:creationId xmlns:a16="http://schemas.microsoft.com/office/drawing/2014/main" id="{0FE9FF63-9D43-47FD-8C42-45462F034E31}"/>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B6D43FE9-52EB-43C6-87B9-3B70365B90CD}"/>
              </a:ext>
            </a:extLst>
          </p:cNvPr>
          <p:cNvGrpSpPr/>
          <p:nvPr/>
        </p:nvGrpSpPr>
        <p:grpSpPr>
          <a:xfrm>
            <a:off x="3321067" y="2255951"/>
            <a:ext cx="1454488" cy="524577"/>
            <a:chOff x="3321067" y="2255951"/>
            <a:chExt cx="1454488" cy="524577"/>
          </a:xfrm>
        </p:grpSpPr>
        <p:grpSp>
          <p:nvGrpSpPr>
            <p:cNvPr id="80" name="Group 79">
              <a:extLst>
                <a:ext uri="{FF2B5EF4-FFF2-40B4-BE49-F238E27FC236}">
                  <a16:creationId xmlns:a16="http://schemas.microsoft.com/office/drawing/2014/main" id="{CDEC0268-E7BA-4B48-94E4-16CEBA7AEFCA}"/>
                </a:ext>
              </a:extLst>
            </p:cNvPr>
            <p:cNvGrpSpPr/>
            <p:nvPr/>
          </p:nvGrpSpPr>
          <p:grpSpPr>
            <a:xfrm>
              <a:off x="4247738" y="2276081"/>
              <a:ext cx="527817" cy="484317"/>
              <a:chOff x="4148446" y="2302586"/>
              <a:chExt cx="527817" cy="484317"/>
            </a:xfrm>
          </p:grpSpPr>
          <p:sp>
            <p:nvSpPr>
              <p:cNvPr id="88" name="Rectangle 87">
                <a:extLst>
                  <a:ext uri="{FF2B5EF4-FFF2-40B4-BE49-F238E27FC236}">
                    <a16:creationId xmlns:a16="http://schemas.microsoft.com/office/drawing/2014/main" id="{AD363372-21D3-4037-8B25-02AD80A3462A}"/>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9" name="Group 88">
                <a:extLst>
                  <a:ext uri="{FF2B5EF4-FFF2-40B4-BE49-F238E27FC236}">
                    <a16:creationId xmlns:a16="http://schemas.microsoft.com/office/drawing/2014/main" id="{1F71BE2F-B0B7-484D-8295-3A97039B5576}"/>
                  </a:ext>
                </a:extLst>
              </p:cNvPr>
              <p:cNvGrpSpPr/>
              <p:nvPr/>
            </p:nvGrpSpPr>
            <p:grpSpPr>
              <a:xfrm>
                <a:off x="4154327" y="2302918"/>
                <a:ext cx="514605" cy="483985"/>
                <a:chOff x="3682739" y="1943478"/>
                <a:chExt cx="622673" cy="585623"/>
              </a:xfrm>
            </p:grpSpPr>
            <p:sp>
              <p:nvSpPr>
                <p:cNvPr id="90" name="Rectangle 89">
                  <a:extLst>
                    <a:ext uri="{FF2B5EF4-FFF2-40B4-BE49-F238E27FC236}">
                      <a16:creationId xmlns:a16="http://schemas.microsoft.com/office/drawing/2014/main" id="{9C7D127B-276C-4CA4-8BBA-08A2B8CEB135}"/>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91" name="Group 90">
                  <a:extLst>
                    <a:ext uri="{FF2B5EF4-FFF2-40B4-BE49-F238E27FC236}">
                      <a16:creationId xmlns:a16="http://schemas.microsoft.com/office/drawing/2014/main" id="{9C851AB5-2271-4E5A-A125-998C0E12AE32}"/>
                    </a:ext>
                  </a:extLst>
                </p:cNvPr>
                <p:cNvGrpSpPr/>
                <p:nvPr/>
              </p:nvGrpSpPr>
              <p:grpSpPr>
                <a:xfrm>
                  <a:off x="3765361" y="2174717"/>
                  <a:ext cx="457428" cy="123144"/>
                  <a:chOff x="4183403" y="2695820"/>
                  <a:chExt cx="277188" cy="77884"/>
                </a:xfrm>
                <a:solidFill>
                  <a:schemeClr val="accent1"/>
                </a:solidFill>
              </p:grpSpPr>
              <p:sp>
                <p:nvSpPr>
                  <p:cNvPr id="92" name="Freeform 24">
                    <a:extLst>
                      <a:ext uri="{FF2B5EF4-FFF2-40B4-BE49-F238E27FC236}">
                        <a16:creationId xmlns:a16="http://schemas.microsoft.com/office/drawing/2014/main" id="{FC9CC97D-DE2C-4D42-8D7C-6EF8A7BBB19B}"/>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3" name="Freeform 25">
                    <a:extLst>
                      <a:ext uri="{FF2B5EF4-FFF2-40B4-BE49-F238E27FC236}">
                        <a16:creationId xmlns:a16="http://schemas.microsoft.com/office/drawing/2014/main" id="{A0C5A3B0-9F0A-4DA8-877A-617796E56ADB}"/>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4" name="Freeform 26">
                    <a:extLst>
                      <a:ext uri="{FF2B5EF4-FFF2-40B4-BE49-F238E27FC236}">
                        <a16:creationId xmlns:a16="http://schemas.microsoft.com/office/drawing/2014/main" id="{6CD630A4-6BBE-451C-BB83-3AF38388457C}"/>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5" name="Freeform 27">
                    <a:extLst>
                      <a:ext uri="{FF2B5EF4-FFF2-40B4-BE49-F238E27FC236}">
                        <a16:creationId xmlns:a16="http://schemas.microsoft.com/office/drawing/2014/main" id="{3F21F61D-3F00-43AD-9B5A-8D97915F4F3D}"/>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grpSp>
          <p:nvGrpSpPr>
            <p:cNvPr id="81" name="Group 80">
              <a:extLst>
                <a:ext uri="{FF2B5EF4-FFF2-40B4-BE49-F238E27FC236}">
                  <a16:creationId xmlns:a16="http://schemas.microsoft.com/office/drawing/2014/main" id="{93D6C9F3-B133-49A8-95C2-519CEB2ED68D}"/>
                </a:ext>
              </a:extLst>
            </p:cNvPr>
            <p:cNvGrpSpPr/>
            <p:nvPr/>
          </p:nvGrpSpPr>
          <p:grpSpPr>
            <a:xfrm>
              <a:off x="3321067" y="2255951"/>
              <a:ext cx="524577" cy="524577"/>
              <a:chOff x="2625090" y="1935960"/>
              <a:chExt cx="634739" cy="634739"/>
            </a:xfrm>
          </p:grpSpPr>
          <p:sp>
            <p:nvSpPr>
              <p:cNvPr id="83" name="Oval 82">
                <a:extLst>
                  <a:ext uri="{FF2B5EF4-FFF2-40B4-BE49-F238E27FC236}">
                    <a16:creationId xmlns:a16="http://schemas.microsoft.com/office/drawing/2014/main" id="{F7945D2C-918D-4F7F-AB91-28AC2FBEA8C6}"/>
                  </a:ext>
                </a:extLst>
              </p:cNvPr>
              <p:cNvSpPr/>
              <p:nvPr/>
            </p:nvSpPr>
            <p:spPr>
              <a:xfrm>
                <a:off x="2625090" y="1935960"/>
                <a:ext cx="634739" cy="634739"/>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84" name="Group 83">
                <a:extLst>
                  <a:ext uri="{FF2B5EF4-FFF2-40B4-BE49-F238E27FC236}">
                    <a16:creationId xmlns:a16="http://schemas.microsoft.com/office/drawing/2014/main" id="{50D6701C-7B53-4B30-B6B7-A7DC58A4AA36}"/>
                  </a:ext>
                </a:extLst>
              </p:cNvPr>
              <p:cNvGrpSpPr/>
              <p:nvPr/>
            </p:nvGrpSpPr>
            <p:grpSpPr>
              <a:xfrm>
                <a:off x="2733068" y="2056307"/>
                <a:ext cx="418782" cy="394044"/>
                <a:chOff x="-1979294" y="2120447"/>
                <a:chExt cx="714578" cy="672367"/>
              </a:xfrm>
              <a:solidFill>
                <a:schemeClr val="accent1"/>
              </a:solidFill>
            </p:grpSpPr>
            <p:sp>
              <p:nvSpPr>
                <p:cNvPr id="85" name="Freeform 5">
                  <a:extLst>
                    <a:ext uri="{FF2B5EF4-FFF2-40B4-BE49-F238E27FC236}">
                      <a16:creationId xmlns:a16="http://schemas.microsoft.com/office/drawing/2014/main" id="{C725EAD9-FC7D-4A6D-AD8A-5A4D34EBDAA1}"/>
                    </a:ext>
                  </a:extLst>
                </p:cNvPr>
                <p:cNvSpPr>
                  <a:spLocks/>
                </p:cNvSpPr>
                <p:nvPr/>
              </p:nvSpPr>
              <p:spPr bwMode="auto">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
                  <a:extLst>
                    <a:ext uri="{FF2B5EF4-FFF2-40B4-BE49-F238E27FC236}">
                      <a16:creationId xmlns:a16="http://schemas.microsoft.com/office/drawing/2014/main" id="{2C1AC1A8-FDE0-4888-83AA-924604050ACB}"/>
                    </a:ext>
                  </a:extLst>
                </p:cNvPr>
                <p:cNvSpPr>
                  <a:spLocks/>
                </p:cNvSpPr>
                <p:nvPr/>
              </p:nvSpPr>
              <p:spPr bwMode="auto">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a:extLst>
                    <a:ext uri="{FF2B5EF4-FFF2-40B4-BE49-F238E27FC236}">
                      <a16:creationId xmlns:a16="http://schemas.microsoft.com/office/drawing/2014/main" id="{E02254D7-0534-4303-A9CA-47F79CFF7BD6}"/>
                    </a:ext>
                  </a:extLst>
                </p:cNvPr>
                <p:cNvSpPr>
                  <a:spLocks noEditPoints="1"/>
                </p:cNvSpPr>
                <p:nvPr/>
              </p:nvSpPr>
              <p:spPr bwMode="auto">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2" name="Straight Connector 81">
              <a:extLst>
                <a:ext uri="{FF2B5EF4-FFF2-40B4-BE49-F238E27FC236}">
                  <a16:creationId xmlns:a16="http://schemas.microsoft.com/office/drawing/2014/main" id="{CFB34942-740D-423A-B7DD-BAD825FB899E}"/>
                </a:ext>
              </a:extLst>
            </p:cNvPr>
            <p:cNvCxnSpPr>
              <a:cxnSpLocks/>
              <a:stCxn id="83" idx="6"/>
            </p:cNvCxnSpPr>
            <p:nvPr/>
          </p:nvCxnSpPr>
          <p:spPr>
            <a:xfrm>
              <a:off x="3845644" y="2518240"/>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grpSp>
      <p:sp>
        <p:nvSpPr>
          <p:cNvPr id="96" name="Multiplication Sign 95">
            <a:extLst>
              <a:ext uri="{FF2B5EF4-FFF2-40B4-BE49-F238E27FC236}">
                <a16:creationId xmlns:a16="http://schemas.microsoft.com/office/drawing/2014/main" id="{685067D6-B608-44A2-B00F-32CDB9F1FF18}"/>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7" name="Multiplication Sign 96">
            <a:extLst>
              <a:ext uri="{FF2B5EF4-FFF2-40B4-BE49-F238E27FC236}">
                <a16:creationId xmlns:a16="http://schemas.microsoft.com/office/drawing/2014/main" id="{B9722BCB-BC6C-45FA-8F9B-06D241096DD2}"/>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8" name="Rectangle 97">
            <a:extLst>
              <a:ext uri="{FF2B5EF4-FFF2-40B4-BE49-F238E27FC236}">
                <a16:creationId xmlns:a16="http://schemas.microsoft.com/office/drawing/2014/main" id="{4F87EFDF-EB54-49E0-8C22-0C5D5B25E4D3}"/>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spTree>
    <p:extLst>
      <p:ext uri="{BB962C8B-B14F-4D97-AF65-F5344CB8AC3E}">
        <p14:creationId xmlns:p14="http://schemas.microsoft.com/office/powerpoint/2010/main" val="48107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D0E95AB-0A8B-43A8-9FE0-4A8BD3AF3BF0}"/>
              </a:ext>
            </a:extLst>
          </p:cNvPr>
          <p:cNvSpPr>
            <a:spLocks noGrp="1"/>
          </p:cNvSpPr>
          <p:nvPr>
            <p:ph sz="quarter" idx="16"/>
          </p:nvPr>
        </p:nvSpPr>
        <p:spPr/>
        <p:txBody>
          <a:bodyPr/>
          <a:lstStyle/>
          <a:p>
            <a:r>
              <a:rPr lang="en-GB" dirty="0"/>
              <a:t>Place a company overview here; keep this information concise. It is not recommended to put in information longer than this provided text box.</a:t>
            </a:r>
          </a:p>
          <a:p>
            <a:endParaRPr lang="en-US" dirty="0"/>
          </a:p>
        </p:txBody>
      </p:sp>
      <p:sp>
        <p:nvSpPr>
          <p:cNvPr id="29" name="Text Placeholder 28">
            <a:extLst>
              <a:ext uri="{FF2B5EF4-FFF2-40B4-BE49-F238E27FC236}">
                <a16:creationId xmlns:a16="http://schemas.microsoft.com/office/drawing/2014/main" id="{8F26610E-9399-4C98-BA96-77474339402E}"/>
              </a:ext>
            </a:extLst>
          </p:cNvPr>
          <p:cNvSpPr>
            <a:spLocks noGrp="1"/>
          </p:cNvSpPr>
          <p:nvPr>
            <p:ph type="body" sz="quarter" idx="17"/>
          </p:nvPr>
        </p:nvSpPr>
        <p:spPr/>
        <p:txBody>
          <a:bodyPr/>
          <a:lstStyle/>
          <a:p>
            <a:r>
              <a:rPr lang="en-US" dirty="0"/>
              <a:t>About</a:t>
            </a:r>
          </a:p>
        </p:txBody>
      </p:sp>
      <p:sp>
        <p:nvSpPr>
          <p:cNvPr id="14" name="Content Placeholder 13">
            <a:extLst>
              <a:ext uri="{FF2B5EF4-FFF2-40B4-BE49-F238E27FC236}">
                <a16:creationId xmlns:a16="http://schemas.microsoft.com/office/drawing/2014/main" id="{BA153F78-1D3F-42D8-A93C-BFA557E24661}"/>
              </a:ext>
            </a:extLst>
          </p:cNvPr>
          <p:cNvSpPr>
            <a:spLocks noGrp="1"/>
          </p:cNvSpPr>
          <p:nvPr>
            <p:ph sz="quarter" idx="18"/>
          </p:nvPr>
        </p:nvSpPr>
        <p:spPr/>
        <p:txBody>
          <a:bodyPr/>
          <a:lstStyle/>
          <a:p>
            <a:pPr lvl="1"/>
            <a:r>
              <a:rPr lang="en-US" dirty="0"/>
              <a:t>Use this space to list business challenges</a:t>
            </a:r>
          </a:p>
          <a:p>
            <a:pPr lvl="1"/>
            <a:r>
              <a:rPr lang="en-US" dirty="0"/>
              <a:t>Keep under 50 words</a:t>
            </a:r>
          </a:p>
        </p:txBody>
      </p:sp>
      <p:sp>
        <p:nvSpPr>
          <p:cNvPr id="30" name="Text Placeholder 29">
            <a:extLst>
              <a:ext uri="{FF2B5EF4-FFF2-40B4-BE49-F238E27FC236}">
                <a16:creationId xmlns:a16="http://schemas.microsoft.com/office/drawing/2014/main" id="{44330832-334F-4D4F-8949-F66BC663B5ED}"/>
              </a:ext>
            </a:extLst>
          </p:cNvPr>
          <p:cNvSpPr>
            <a:spLocks noGrp="1"/>
          </p:cNvSpPr>
          <p:nvPr>
            <p:ph type="body" sz="quarter" idx="19"/>
          </p:nvPr>
        </p:nvSpPr>
        <p:spPr/>
        <p:txBody>
          <a:bodyPr/>
          <a:lstStyle/>
          <a:p>
            <a:r>
              <a:rPr lang="en-US" dirty="0"/>
              <a:t>Challenges</a:t>
            </a:r>
          </a:p>
        </p:txBody>
      </p:sp>
      <p:sp>
        <p:nvSpPr>
          <p:cNvPr id="31" name="Content Placeholder 30">
            <a:extLst>
              <a:ext uri="{FF2B5EF4-FFF2-40B4-BE49-F238E27FC236}">
                <a16:creationId xmlns:a16="http://schemas.microsoft.com/office/drawing/2014/main" id="{5D4D39C3-4430-4120-AE8B-69E8D10DB0EE}"/>
              </a:ext>
            </a:extLst>
          </p:cNvPr>
          <p:cNvSpPr>
            <a:spLocks noGrp="1"/>
          </p:cNvSpPr>
          <p:nvPr>
            <p:ph sz="quarter" idx="20"/>
          </p:nvPr>
        </p:nvSpPr>
        <p:spPr/>
        <p:txBody>
          <a:bodyPr/>
          <a:lstStyle/>
          <a:p>
            <a:pPr lvl="1"/>
            <a:r>
              <a:rPr lang="en-US" dirty="0"/>
              <a:t>Use this space to list solutions</a:t>
            </a:r>
          </a:p>
          <a:p>
            <a:pPr lvl="1"/>
            <a:r>
              <a:rPr lang="en-US" dirty="0"/>
              <a:t>Keep under 50 words</a:t>
            </a:r>
          </a:p>
          <a:p>
            <a:endParaRPr lang="en-US" dirty="0"/>
          </a:p>
        </p:txBody>
      </p:sp>
      <p:sp>
        <p:nvSpPr>
          <p:cNvPr id="32" name="Text Placeholder 31">
            <a:extLst>
              <a:ext uri="{FF2B5EF4-FFF2-40B4-BE49-F238E27FC236}">
                <a16:creationId xmlns:a16="http://schemas.microsoft.com/office/drawing/2014/main" id="{3B2534CD-7494-4E9D-A342-ABCDDC633491}"/>
              </a:ext>
            </a:extLst>
          </p:cNvPr>
          <p:cNvSpPr>
            <a:spLocks noGrp="1"/>
          </p:cNvSpPr>
          <p:nvPr>
            <p:ph type="body" sz="quarter" idx="21"/>
          </p:nvPr>
        </p:nvSpPr>
        <p:spPr/>
        <p:txBody>
          <a:bodyPr/>
          <a:lstStyle/>
          <a:p>
            <a:r>
              <a:rPr lang="en-US" dirty="0"/>
              <a:t>Solution</a:t>
            </a:r>
          </a:p>
        </p:txBody>
      </p:sp>
      <p:sp>
        <p:nvSpPr>
          <p:cNvPr id="49" name="Content Placeholder 48">
            <a:extLst>
              <a:ext uri="{FF2B5EF4-FFF2-40B4-BE49-F238E27FC236}">
                <a16:creationId xmlns:a16="http://schemas.microsoft.com/office/drawing/2014/main" id="{B1547442-B0BE-46A2-84DF-544AC1C5EFE3}"/>
              </a:ext>
            </a:extLst>
          </p:cNvPr>
          <p:cNvSpPr>
            <a:spLocks noGrp="1"/>
          </p:cNvSpPr>
          <p:nvPr>
            <p:ph sz="quarter" idx="22"/>
          </p:nvPr>
        </p:nvSpPr>
        <p:spPr/>
        <p:txBody>
          <a:bodyPr/>
          <a:lstStyle/>
          <a:p>
            <a:pPr lvl="1"/>
            <a:r>
              <a:rPr lang="en-GB" dirty="0"/>
              <a:t>Use this space to list the benefits or impacts</a:t>
            </a:r>
          </a:p>
          <a:p>
            <a:pPr lvl="1"/>
            <a:r>
              <a:rPr lang="en-GB" dirty="0"/>
              <a:t>Keep under 50 words</a:t>
            </a:r>
          </a:p>
        </p:txBody>
      </p:sp>
      <p:sp>
        <p:nvSpPr>
          <p:cNvPr id="34" name="Text Placeholder 33">
            <a:extLst>
              <a:ext uri="{FF2B5EF4-FFF2-40B4-BE49-F238E27FC236}">
                <a16:creationId xmlns:a16="http://schemas.microsoft.com/office/drawing/2014/main" id="{82375BF5-9DF9-4F2E-A182-F7315C0559AD}"/>
              </a:ext>
            </a:extLst>
          </p:cNvPr>
          <p:cNvSpPr>
            <a:spLocks noGrp="1"/>
          </p:cNvSpPr>
          <p:nvPr>
            <p:ph type="body" sz="quarter" idx="23"/>
          </p:nvPr>
        </p:nvSpPr>
        <p:spPr/>
        <p:txBody>
          <a:bodyPr/>
          <a:lstStyle/>
          <a:p>
            <a:r>
              <a:rPr lang="en-US" dirty="0"/>
              <a:t>Impact</a:t>
            </a:r>
          </a:p>
        </p:txBody>
      </p:sp>
      <p:pic>
        <p:nvPicPr>
          <p:cNvPr id="184" name="Picture Placeholder 183">
            <a:extLst>
              <a:ext uri="{FF2B5EF4-FFF2-40B4-BE49-F238E27FC236}">
                <a16:creationId xmlns:a16="http://schemas.microsoft.com/office/drawing/2014/main" id="{1B0525BB-18F4-4159-8D17-F62F86A3705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a:ext>
            </a:extLst>
          </a:blip>
          <a:srcRect t="7028" b="7028"/>
          <a:stretch/>
        </p:blipFill>
        <p:spPr/>
      </p:pic>
      <p:sp>
        <p:nvSpPr>
          <p:cNvPr id="20" name="Picture Placeholder 19">
            <a:extLst>
              <a:ext uri="{FF2B5EF4-FFF2-40B4-BE49-F238E27FC236}">
                <a16:creationId xmlns:a16="http://schemas.microsoft.com/office/drawing/2014/main" id="{F7912CAD-FB64-4954-A191-A9B05B084C03}"/>
              </a:ext>
            </a:extLst>
          </p:cNvPr>
          <p:cNvSpPr>
            <a:spLocks noGrp="1"/>
          </p:cNvSpPr>
          <p:nvPr>
            <p:ph type="pic" sz="quarter" idx="25"/>
          </p:nvPr>
        </p:nvSpPr>
        <p:spPr/>
      </p:sp>
      <p:sp>
        <p:nvSpPr>
          <p:cNvPr id="52" name="Text Placeholder 51">
            <a:extLst>
              <a:ext uri="{FF2B5EF4-FFF2-40B4-BE49-F238E27FC236}">
                <a16:creationId xmlns:a16="http://schemas.microsoft.com/office/drawing/2014/main" id="{AFDF849C-BF6A-487D-B7BB-09E5CD17BB62}"/>
              </a:ext>
            </a:extLst>
          </p:cNvPr>
          <p:cNvSpPr>
            <a:spLocks noGrp="1"/>
          </p:cNvSpPr>
          <p:nvPr>
            <p:ph type="body" sz="quarter" idx="26"/>
          </p:nvPr>
        </p:nvSpPr>
        <p:spPr/>
        <p:txBody>
          <a:bodyPr/>
          <a:lstStyle/>
          <a:p>
            <a:pPr lvl="0"/>
            <a:r>
              <a:rPr lang="en-GB" dirty="0"/>
              <a:t>“Quote” </a:t>
            </a:r>
          </a:p>
          <a:p>
            <a:pPr lvl="1"/>
            <a:r>
              <a:rPr lang="en-US" dirty="0"/>
              <a:t>Source</a:t>
            </a:r>
          </a:p>
          <a:p>
            <a:endParaRPr lang="en-US" dirty="0"/>
          </a:p>
        </p:txBody>
      </p:sp>
      <p:sp>
        <p:nvSpPr>
          <p:cNvPr id="53" name="Text Placeholder 52">
            <a:extLst>
              <a:ext uri="{FF2B5EF4-FFF2-40B4-BE49-F238E27FC236}">
                <a16:creationId xmlns:a16="http://schemas.microsoft.com/office/drawing/2014/main" id="{960C1F6E-1A14-40EE-A66A-C6BE079DB78C}"/>
              </a:ext>
            </a:extLst>
          </p:cNvPr>
          <p:cNvSpPr>
            <a:spLocks noGrp="1"/>
          </p:cNvSpPr>
          <p:nvPr>
            <p:ph type="body" sz="quarter" idx="27"/>
          </p:nvPr>
        </p:nvSpPr>
        <p:spPr/>
        <p:txBody>
          <a:bodyPr/>
          <a:lstStyle/>
          <a:p>
            <a:r>
              <a:rPr lang="en-US" dirty="0"/>
              <a:t>Location:</a:t>
            </a:r>
          </a:p>
        </p:txBody>
      </p:sp>
      <p:sp>
        <p:nvSpPr>
          <p:cNvPr id="67" name="Title 66">
            <a:extLst>
              <a:ext uri="{FF2B5EF4-FFF2-40B4-BE49-F238E27FC236}">
                <a16:creationId xmlns:a16="http://schemas.microsoft.com/office/drawing/2014/main" id="{7D1A573C-7C66-40A6-B6B7-B30DB4FB8EA7}"/>
              </a:ext>
            </a:extLst>
          </p:cNvPr>
          <p:cNvSpPr>
            <a:spLocks noGrp="1"/>
          </p:cNvSpPr>
          <p:nvPr>
            <p:ph type="title"/>
          </p:nvPr>
        </p:nvSpPr>
        <p:spPr/>
        <p:txBody>
          <a:bodyPr/>
          <a:lstStyle/>
          <a:p>
            <a:r>
              <a:rPr lang="en-US" dirty="0"/>
              <a:t>Customer Success </a:t>
            </a:r>
          </a:p>
        </p:txBody>
      </p:sp>
      <p:sp>
        <p:nvSpPr>
          <p:cNvPr id="68" name="Subtitle 67">
            <a:extLst>
              <a:ext uri="{FF2B5EF4-FFF2-40B4-BE49-F238E27FC236}">
                <a16:creationId xmlns:a16="http://schemas.microsoft.com/office/drawing/2014/main" id="{D1B37A05-0B45-46B0-A1D5-FA7BB56EF6F3}"/>
              </a:ext>
            </a:extLst>
          </p:cNvPr>
          <p:cNvSpPr>
            <a:spLocks noGrp="1"/>
          </p:cNvSpPr>
          <p:nvPr>
            <p:ph type="subTitle" idx="10"/>
          </p:nvPr>
        </p:nvSpPr>
        <p:spPr/>
        <p:txBody>
          <a:bodyPr/>
          <a:lstStyle/>
          <a:p>
            <a:r>
              <a:rPr lang="en-US" dirty="0"/>
              <a:t>Click to edit optional subtitle</a:t>
            </a:r>
          </a:p>
        </p:txBody>
      </p:sp>
      <p:sp>
        <p:nvSpPr>
          <p:cNvPr id="19" name="Text Placeholder 18">
            <a:extLst>
              <a:ext uri="{FF2B5EF4-FFF2-40B4-BE49-F238E27FC236}">
                <a16:creationId xmlns:a16="http://schemas.microsoft.com/office/drawing/2014/main" id="{FF901E8F-014E-4832-8E50-3E889895C9A6}"/>
              </a:ext>
            </a:extLst>
          </p:cNvPr>
          <p:cNvSpPr>
            <a:spLocks noGrp="1"/>
          </p:cNvSpPr>
          <p:nvPr>
            <p:ph type="body" sz="quarter" idx="28"/>
          </p:nvPr>
        </p:nvSpPr>
        <p:spPr/>
        <p:txBody>
          <a:bodyPr/>
          <a:lstStyle/>
          <a:p>
            <a:r>
              <a:rPr lang="en-US" dirty="0"/>
              <a:t>Industry:</a:t>
            </a:r>
          </a:p>
        </p:txBody>
      </p:sp>
      <p:sp>
        <p:nvSpPr>
          <p:cNvPr id="21" name="Text Placeholder 20">
            <a:extLst>
              <a:ext uri="{FF2B5EF4-FFF2-40B4-BE49-F238E27FC236}">
                <a16:creationId xmlns:a16="http://schemas.microsoft.com/office/drawing/2014/main" id="{9C585162-3486-46B7-9BFE-1317B9FDD692}"/>
              </a:ext>
            </a:extLst>
          </p:cNvPr>
          <p:cNvSpPr>
            <a:spLocks noGrp="1"/>
          </p:cNvSpPr>
          <p:nvPr>
            <p:ph type="body" sz="quarter" idx="29"/>
          </p:nvPr>
        </p:nvSpPr>
        <p:spPr/>
        <p:txBody>
          <a:bodyPr/>
          <a:lstStyle/>
          <a:p>
            <a:r>
              <a:rPr lang="en-US" dirty="0"/>
              <a:t>Products </a:t>
            </a:r>
          </a:p>
        </p:txBody>
      </p:sp>
      <p:sp>
        <p:nvSpPr>
          <p:cNvPr id="22" name="Text Placeholder 21">
            <a:extLst>
              <a:ext uri="{FF2B5EF4-FFF2-40B4-BE49-F238E27FC236}">
                <a16:creationId xmlns:a16="http://schemas.microsoft.com/office/drawing/2014/main" id="{01BBAB86-DCA5-4948-8722-BBB059104F69}"/>
              </a:ext>
            </a:extLst>
          </p:cNvPr>
          <p:cNvSpPr>
            <a:spLocks noGrp="1"/>
          </p:cNvSpPr>
          <p:nvPr>
            <p:ph type="body" sz="quarter" idx="30"/>
          </p:nvPr>
        </p:nvSpPr>
        <p:spPr/>
        <p:txBody>
          <a:bodyPr/>
          <a:lstStyle/>
          <a:p>
            <a:r>
              <a:rPr lang="en-US" dirty="0"/>
              <a:t>Strategic Priorities</a:t>
            </a:r>
          </a:p>
        </p:txBody>
      </p:sp>
      <p:grpSp>
        <p:nvGrpSpPr>
          <p:cNvPr id="146" name="Group 145">
            <a:extLst>
              <a:ext uri="{FF2B5EF4-FFF2-40B4-BE49-F238E27FC236}">
                <a16:creationId xmlns:a16="http://schemas.microsoft.com/office/drawing/2014/main" id="{8D49AEA1-235F-4CDD-B0EA-CA384C04F160}"/>
              </a:ext>
            </a:extLst>
          </p:cNvPr>
          <p:cNvGrpSpPr/>
          <p:nvPr/>
        </p:nvGrpSpPr>
        <p:grpSpPr>
          <a:xfrm>
            <a:off x="729160" y="5222322"/>
            <a:ext cx="2897960" cy="571504"/>
            <a:chOff x="529770" y="5555603"/>
            <a:chExt cx="3006138" cy="552538"/>
          </a:xfrm>
          <a:solidFill>
            <a:schemeClr val="accent6"/>
          </a:solidFill>
        </p:grpSpPr>
        <p:sp>
          <p:nvSpPr>
            <p:cNvPr id="144" name="Rounded Rectangle 118">
              <a:extLst>
                <a:ext uri="{FF2B5EF4-FFF2-40B4-BE49-F238E27FC236}">
                  <a16:creationId xmlns:a16="http://schemas.microsoft.com/office/drawing/2014/main" id="{5E176784-F877-46DF-8558-7275C4FE47CD}"/>
                </a:ext>
              </a:extLst>
            </p:cNvPr>
            <p:cNvSpPr/>
            <p:nvPr/>
          </p:nvSpPr>
          <p:spPr>
            <a:xfrm>
              <a:off x="529770" y="5555603"/>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1</a:t>
              </a:r>
            </a:p>
          </p:txBody>
        </p:sp>
        <p:sp>
          <p:nvSpPr>
            <p:cNvPr id="145" name="Rounded Rectangle 119">
              <a:extLst>
                <a:ext uri="{FF2B5EF4-FFF2-40B4-BE49-F238E27FC236}">
                  <a16:creationId xmlns:a16="http://schemas.microsoft.com/office/drawing/2014/main" id="{B126AF47-8D42-4916-A062-BC8E1ED32CF5}"/>
                </a:ext>
              </a:extLst>
            </p:cNvPr>
            <p:cNvSpPr/>
            <p:nvPr/>
          </p:nvSpPr>
          <p:spPr>
            <a:xfrm>
              <a:off x="529770" y="5855897"/>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2</a:t>
              </a:r>
            </a:p>
          </p:txBody>
        </p:sp>
      </p:grpSp>
      <p:grpSp>
        <p:nvGrpSpPr>
          <p:cNvPr id="23" name="Group 22">
            <a:extLst>
              <a:ext uri="{FF2B5EF4-FFF2-40B4-BE49-F238E27FC236}">
                <a16:creationId xmlns:a16="http://schemas.microsoft.com/office/drawing/2014/main" id="{8BDEA1ED-DFDD-406F-B390-5CF27505ACBE}"/>
              </a:ext>
            </a:extLst>
          </p:cNvPr>
          <p:cNvGrpSpPr/>
          <p:nvPr/>
        </p:nvGrpSpPr>
        <p:grpSpPr>
          <a:xfrm>
            <a:off x="4432480" y="5222322"/>
            <a:ext cx="2897960" cy="571504"/>
            <a:chOff x="529770" y="5555603"/>
            <a:chExt cx="3006138" cy="552538"/>
          </a:xfrm>
          <a:solidFill>
            <a:schemeClr val="accent6"/>
          </a:solidFill>
        </p:grpSpPr>
        <p:sp>
          <p:nvSpPr>
            <p:cNvPr id="24" name="Rounded Rectangle 118">
              <a:extLst>
                <a:ext uri="{FF2B5EF4-FFF2-40B4-BE49-F238E27FC236}">
                  <a16:creationId xmlns:a16="http://schemas.microsoft.com/office/drawing/2014/main" id="{4846B836-97F2-4F60-A0EA-F198797DAD7F}"/>
                </a:ext>
              </a:extLst>
            </p:cNvPr>
            <p:cNvSpPr/>
            <p:nvPr/>
          </p:nvSpPr>
          <p:spPr>
            <a:xfrm>
              <a:off x="529770" y="5555603"/>
              <a:ext cx="3006138" cy="252244"/>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sp>
          <p:nvSpPr>
            <p:cNvPr id="25" name="Rounded Rectangle 119">
              <a:extLst>
                <a:ext uri="{FF2B5EF4-FFF2-40B4-BE49-F238E27FC236}">
                  <a16:creationId xmlns:a16="http://schemas.microsoft.com/office/drawing/2014/main" id="{59C17DD3-47EF-4F71-82E7-FF6F96E3FE45}"/>
                </a:ext>
              </a:extLst>
            </p:cNvPr>
            <p:cNvSpPr/>
            <p:nvPr/>
          </p:nvSpPr>
          <p:spPr>
            <a:xfrm>
              <a:off x="529770" y="5855897"/>
              <a:ext cx="3006138" cy="252244"/>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grpSp>
    </p:spTree>
    <p:extLst>
      <p:ext uri="{BB962C8B-B14F-4D97-AF65-F5344CB8AC3E}">
        <p14:creationId xmlns:p14="http://schemas.microsoft.com/office/powerpoint/2010/main" val="223032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A945E9-43C6-451A-B12C-6F7BCA063ADF}"/>
              </a:ext>
            </a:extLst>
          </p:cNvPr>
          <p:cNvSpPr txBox="1"/>
          <p:nvPr>
            <p:custDataLst>
              <p:tags r:id="rId1"/>
            </p:custDataLst>
          </p:nvPr>
        </p:nvSpPr>
        <p:spPr>
          <a:xfrm>
            <a:off x="608013"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4"/>
              </a:rPr>
              <a:t>www.vmware.com/brand</a:t>
            </a:r>
            <a:r>
              <a:rPr lang="en-US" sz="1050" b="1" dirty="0">
                <a:solidFill>
                  <a:schemeClr val="accent1"/>
                </a:solidFill>
              </a:rPr>
              <a:t> and log on with your SSO.</a:t>
            </a:r>
            <a:r>
              <a:rPr lang="en-US" sz="1050" dirty="0"/>
              <a:t>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4548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1719A0-52F5-43F4-8EA4-DF9C321B785D}"/>
              </a:ext>
            </a:extLst>
          </p:cNvPr>
          <p:cNvSpPr>
            <a:spLocks noGrp="1"/>
          </p:cNvSpPr>
          <p:nvPr>
            <p:ph type="title"/>
          </p:nvPr>
        </p:nvSpPr>
        <p:spPr/>
        <p:txBody>
          <a:bodyPr/>
          <a:lstStyle/>
          <a:p>
            <a:r>
              <a:rPr lang="en-US" dirty="0"/>
              <a:t>Five Icon</a:t>
            </a:r>
          </a:p>
        </p:txBody>
      </p:sp>
      <p:sp>
        <p:nvSpPr>
          <p:cNvPr id="8" name="Subtitle 7">
            <a:extLst>
              <a:ext uri="{FF2B5EF4-FFF2-40B4-BE49-F238E27FC236}">
                <a16:creationId xmlns:a16="http://schemas.microsoft.com/office/drawing/2014/main" id="{B8C20014-D2A6-4D39-9524-DD330DAE54D9}"/>
              </a:ext>
            </a:extLst>
          </p:cNvPr>
          <p:cNvSpPr>
            <a:spLocks noGrp="1"/>
          </p:cNvSpPr>
          <p:nvPr>
            <p:ph type="subTitle" idx="10"/>
          </p:nvPr>
        </p:nvSpPr>
        <p:spPr/>
        <p:txBody>
          <a:bodyPr/>
          <a:lstStyle/>
          <a:p>
            <a:r>
              <a:rPr lang="en-US" dirty="0"/>
              <a:t>Click to edit optional subtitle</a:t>
            </a:r>
          </a:p>
        </p:txBody>
      </p:sp>
      <p:sp>
        <p:nvSpPr>
          <p:cNvPr id="10" name="Content Placeholder 9">
            <a:extLst>
              <a:ext uri="{FF2B5EF4-FFF2-40B4-BE49-F238E27FC236}">
                <a16:creationId xmlns:a16="http://schemas.microsoft.com/office/drawing/2014/main" id="{930DA47A-EAEA-485E-8648-D027663B58DF}"/>
              </a:ext>
            </a:extLst>
          </p:cNvPr>
          <p:cNvSpPr>
            <a:spLocks noGrp="1"/>
          </p:cNvSpPr>
          <p:nvPr>
            <p:ph type="body" sz="quarter" idx="19"/>
          </p:nvPr>
        </p:nvSpPr>
        <p:spPr/>
        <p:txBody>
          <a:bodyPr/>
          <a:lstStyle/>
          <a:p>
            <a:r>
              <a:rPr lang="en-US" dirty="0"/>
              <a:t>Item 1</a:t>
            </a:r>
          </a:p>
          <a:p>
            <a:pPr lvl="1"/>
            <a:r>
              <a:rPr lang="en-US" dirty="0"/>
              <a:t>Hit Tab key to access secondary text style</a:t>
            </a:r>
          </a:p>
        </p:txBody>
      </p:sp>
      <p:sp>
        <p:nvSpPr>
          <p:cNvPr id="11" name="Content Placeholder 10">
            <a:extLst>
              <a:ext uri="{FF2B5EF4-FFF2-40B4-BE49-F238E27FC236}">
                <a16:creationId xmlns:a16="http://schemas.microsoft.com/office/drawing/2014/main" id="{A6456646-3849-4E07-AEDB-179A06B34507}"/>
              </a:ext>
            </a:extLst>
          </p:cNvPr>
          <p:cNvSpPr>
            <a:spLocks noGrp="1"/>
          </p:cNvSpPr>
          <p:nvPr>
            <p:ph type="body" sz="quarter" idx="20"/>
          </p:nvPr>
        </p:nvSpPr>
        <p:spPr/>
        <p:txBody>
          <a:bodyPr/>
          <a:lstStyle/>
          <a:p>
            <a:r>
              <a:rPr lang="en-US" dirty="0"/>
              <a:t>Item 2</a:t>
            </a:r>
          </a:p>
          <a:p>
            <a:pPr lvl="1"/>
            <a:r>
              <a:rPr lang="en-US" dirty="0"/>
              <a:t>Hit Tab key to access secondary text style</a:t>
            </a:r>
          </a:p>
        </p:txBody>
      </p:sp>
      <p:sp>
        <p:nvSpPr>
          <p:cNvPr id="12" name="Content Placeholder 11">
            <a:extLst>
              <a:ext uri="{FF2B5EF4-FFF2-40B4-BE49-F238E27FC236}">
                <a16:creationId xmlns:a16="http://schemas.microsoft.com/office/drawing/2014/main" id="{76FC9ADD-4E2A-40F4-A233-C0D2F76409CF}"/>
              </a:ext>
            </a:extLst>
          </p:cNvPr>
          <p:cNvSpPr>
            <a:spLocks noGrp="1"/>
          </p:cNvSpPr>
          <p:nvPr>
            <p:ph type="body" sz="quarter" idx="21"/>
          </p:nvPr>
        </p:nvSpPr>
        <p:spPr/>
        <p:txBody>
          <a:bodyPr/>
          <a:lstStyle/>
          <a:p>
            <a:r>
              <a:rPr lang="en-US" dirty="0"/>
              <a:t>Item 3</a:t>
            </a:r>
          </a:p>
          <a:p>
            <a:pPr lvl="1"/>
            <a:r>
              <a:rPr lang="en-US" dirty="0"/>
              <a:t>Hit Tab key to access secondary text style</a:t>
            </a:r>
          </a:p>
        </p:txBody>
      </p:sp>
      <p:sp>
        <p:nvSpPr>
          <p:cNvPr id="3" name="Content Placeholder 2">
            <a:extLst>
              <a:ext uri="{FF2B5EF4-FFF2-40B4-BE49-F238E27FC236}">
                <a16:creationId xmlns:a16="http://schemas.microsoft.com/office/drawing/2014/main" id="{39D76B58-FE3B-4AD5-82E3-7362337DBC10}"/>
              </a:ext>
            </a:extLst>
          </p:cNvPr>
          <p:cNvSpPr>
            <a:spLocks noGrp="1"/>
          </p:cNvSpPr>
          <p:nvPr>
            <p:ph type="body" sz="quarter" idx="22"/>
          </p:nvPr>
        </p:nvSpPr>
        <p:spPr/>
        <p:txBody>
          <a:bodyPr/>
          <a:lstStyle/>
          <a:p>
            <a:r>
              <a:rPr lang="en-US" dirty="0"/>
              <a:t>Item 4</a:t>
            </a:r>
          </a:p>
          <a:p>
            <a:pPr lvl="1"/>
            <a:r>
              <a:rPr lang="en-US" dirty="0"/>
              <a:t>Hit Tab key to access secondary text style</a:t>
            </a:r>
          </a:p>
        </p:txBody>
      </p:sp>
      <p:sp>
        <p:nvSpPr>
          <p:cNvPr id="4" name="Content Placeholder 3">
            <a:extLst>
              <a:ext uri="{FF2B5EF4-FFF2-40B4-BE49-F238E27FC236}">
                <a16:creationId xmlns:a16="http://schemas.microsoft.com/office/drawing/2014/main" id="{0CDB3CD5-D607-49F3-AF66-8BE518FA2B8D}"/>
              </a:ext>
            </a:extLst>
          </p:cNvPr>
          <p:cNvSpPr>
            <a:spLocks noGrp="1"/>
          </p:cNvSpPr>
          <p:nvPr>
            <p:ph type="body" sz="quarter" idx="23"/>
          </p:nvPr>
        </p:nvSpPr>
        <p:spPr/>
        <p:txBody>
          <a:bodyPr/>
          <a:lstStyle/>
          <a:p>
            <a:r>
              <a:rPr lang="en-US" dirty="0"/>
              <a:t>Item 5</a:t>
            </a:r>
          </a:p>
          <a:p>
            <a:pPr lvl="1"/>
            <a:r>
              <a:rPr lang="en-US" dirty="0"/>
              <a:t>Hit Tab key to access secondary text style</a:t>
            </a:r>
          </a:p>
        </p:txBody>
      </p:sp>
      <p:grpSp>
        <p:nvGrpSpPr>
          <p:cNvPr id="53" name="Group 4">
            <a:extLst>
              <a:ext uri="{FF2B5EF4-FFF2-40B4-BE49-F238E27FC236}">
                <a16:creationId xmlns:a16="http://schemas.microsoft.com/office/drawing/2014/main" id="{966D9DC6-C247-468E-9914-1D58C4DE0DD6}"/>
              </a:ext>
            </a:extLst>
          </p:cNvPr>
          <p:cNvGrpSpPr>
            <a:grpSpLocks noChangeAspect="1"/>
          </p:cNvGrpSpPr>
          <p:nvPr/>
        </p:nvGrpSpPr>
        <p:grpSpPr bwMode="auto">
          <a:xfrm>
            <a:off x="1042247" y="2352834"/>
            <a:ext cx="955675" cy="1258887"/>
            <a:chOff x="1544" y="1621"/>
            <a:chExt cx="602" cy="793"/>
          </a:xfrm>
          <a:solidFill>
            <a:schemeClr val="bg1"/>
          </a:solidFill>
        </p:grpSpPr>
        <p:sp>
          <p:nvSpPr>
            <p:cNvPr id="54" name="Freeform 5">
              <a:extLst>
                <a:ext uri="{FF2B5EF4-FFF2-40B4-BE49-F238E27FC236}">
                  <a16:creationId xmlns:a16="http://schemas.microsoft.com/office/drawing/2014/main" id="{777CFA6E-D19B-432B-86C9-67DDF21E1B08}"/>
                </a:ext>
              </a:extLst>
            </p:cNvPr>
            <p:cNvSpPr>
              <a:spLocks/>
            </p:cNvSpPr>
            <p:nvPr/>
          </p:nvSpPr>
          <p:spPr bwMode="auto">
            <a:xfrm>
              <a:off x="1546" y="1621"/>
              <a:ext cx="342" cy="306"/>
            </a:xfrm>
            <a:custGeom>
              <a:avLst/>
              <a:gdLst>
                <a:gd name="T0" fmla="*/ 29 w 165"/>
                <a:gd name="T1" fmla="*/ 148 h 148"/>
                <a:gd name="T2" fmla="*/ 45 w 165"/>
                <a:gd name="T3" fmla="*/ 140 h 148"/>
                <a:gd name="T4" fmla="*/ 16 w 165"/>
                <a:gd name="T5" fmla="*/ 85 h 148"/>
                <a:gd name="T6" fmla="*/ 84 w 165"/>
                <a:gd name="T7" fmla="*/ 16 h 148"/>
                <a:gd name="T8" fmla="*/ 150 w 165"/>
                <a:gd name="T9" fmla="*/ 67 h 148"/>
                <a:gd name="T10" fmla="*/ 165 w 165"/>
                <a:gd name="T11" fmla="*/ 59 h 148"/>
                <a:gd name="T12" fmla="*/ 84 w 165"/>
                <a:gd name="T13" fmla="*/ 0 h 148"/>
                <a:gd name="T14" fmla="*/ 0 w 165"/>
                <a:gd name="T15" fmla="*/ 85 h 148"/>
                <a:gd name="T16" fmla="*/ 29 w 165"/>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48">
                  <a:moveTo>
                    <a:pt x="29" y="148"/>
                  </a:moveTo>
                  <a:cubicBezTo>
                    <a:pt x="34" y="145"/>
                    <a:pt x="39" y="142"/>
                    <a:pt x="45" y="140"/>
                  </a:cubicBezTo>
                  <a:cubicBezTo>
                    <a:pt x="27" y="128"/>
                    <a:pt x="16" y="108"/>
                    <a:pt x="16" y="85"/>
                  </a:cubicBezTo>
                  <a:cubicBezTo>
                    <a:pt x="16" y="47"/>
                    <a:pt x="47" y="16"/>
                    <a:pt x="84" y="16"/>
                  </a:cubicBezTo>
                  <a:cubicBezTo>
                    <a:pt x="116" y="16"/>
                    <a:pt x="142" y="38"/>
                    <a:pt x="150" y="67"/>
                  </a:cubicBezTo>
                  <a:cubicBezTo>
                    <a:pt x="155" y="64"/>
                    <a:pt x="160" y="61"/>
                    <a:pt x="165" y="59"/>
                  </a:cubicBezTo>
                  <a:cubicBezTo>
                    <a:pt x="154" y="25"/>
                    <a:pt x="122" y="0"/>
                    <a:pt x="84" y="0"/>
                  </a:cubicBezTo>
                  <a:cubicBezTo>
                    <a:pt x="38" y="0"/>
                    <a:pt x="0" y="38"/>
                    <a:pt x="0" y="85"/>
                  </a:cubicBezTo>
                  <a:cubicBezTo>
                    <a:pt x="0" y="110"/>
                    <a:pt x="11" y="133"/>
                    <a:pt x="29"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6">
              <a:extLst>
                <a:ext uri="{FF2B5EF4-FFF2-40B4-BE49-F238E27FC236}">
                  <a16:creationId xmlns:a16="http://schemas.microsoft.com/office/drawing/2014/main" id="{B95A4257-52FA-4727-949A-DDE0151D9C36}"/>
                </a:ext>
              </a:extLst>
            </p:cNvPr>
            <p:cNvSpPr>
              <a:spLocks noEditPoints="1"/>
            </p:cNvSpPr>
            <p:nvPr/>
          </p:nvSpPr>
          <p:spPr bwMode="auto">
            <a:xfrm>
              <a:off x="1658" y="1697"/>
              <a:ext cx="112" cy="197"/>
            </a:xfrm>
            <a:custGeom>
              <a:avLst/>
              <a:gdLst>
                <a:gd name="T0" fmla="*/ 27 w 54"/>
                <a:gd name="T1" fmla="*/ 95 h 95"/>
                <a:gd name="T2" fmla="*/ 28 w 54"/>
                <a:gd name="T3" fmla="*/ 83 h 95"/>
                <a:gd name="T4" fmla="*/ 29 w 54"/>
                <a:gd name="T5" fmla="*/ 83 h 95"/>
                <a:gd name="T6" fmla="*/ 54 w 54"/>
                <a:gd name="T7" fmla="*/ 62 h 95"/>
                <a:gd name="T8" fmla="*/ 33 w 54"/>
                <a:gd name="T9" fmla="*/ 41 h 95"/>
                <a:gd name="T10" fmla="*/ 36 w 54"/>
                <a:gd name="T11" fmla="*/ 20 h 95"/>
                <a:gd name="T12" fmla="*/ 48 w 54"/>
                <a:gd name="T13" fmla="*/ 26 h 95"/>
                <a:gd name="T14" fmla="*/ 53 w 54"/>
                <a:gd name="T15" fmla="*/ 16 h 95"/>
                <a:gd name="T16" fmla="*/ 37 w 54"/>
                <a:gd name="T17" fmla="*/ 9 h 95"/>
                <a:gd name="T18" fmla="*/ 38 w 54"/>
                <a:gd name="T19" fmla="*/ 0 h 95"/>
                <a:gd name="T20" fmla="*/ 30 w 54"/>
                <a:gd name="T21" fmla="*/ 0 h 95"/>
                <a:gd name="T22" fmla="*/ 29 w 54"/>
                <a:gd name="T23" fmla="*/ 8 h 95"/>
                <a:gd name="T24" fmla="*/ 28 w 54"/>
                <a:gd name="T25" fmla="*/ 8 h 95"/>
                <a:gd name="T26" fmla="*/ 3 w 54"/>
                <a:gd name="T27" fmla="*/ 29 h 95"/>
                <a:gd name="T28" fmla="*/ 24 w 54"/>
                <a:gd name="T29" fmla="*/ 50 h 95"/>
                <a:gd name="T30" fmla="*/ 21 w 54"/>
                <a:gd name="T31" fmla="*/ 72 h 95"/>
                <a:gd name="T32" fmla="*/ 5 w 54"/>
                <a:gd name="T33" fmla="*/ 64 h 95"/>
                <a:gd name="T34" fmla="*/ 0 w 54"/>
                <a:gd name="T35" fmla="*/ 73 h 95"/>
                <a:gd name="T36" fmla="*/ 20 w 54"/>
                <a:gd name="T37" fmla="*/ 82 h 95"/>
                <a:gd name="T38" fmla="*/ 18 w 54"/>
                <a:gd name="T39" fmla="*/ 95 h 95"/>
                <a:gd name="T40" fmla="*/ 27 w 54"/>
                <a:gd name="T41" fmla="*/ 95 h 95"/>
                <a:gd name="T42" fmla="*/ 32 w 54"/>
                <a:gd name="T43" fmla="*/ 52 h 95"/>
                <a:gd name="T44" fmla="*/ 43 w 54"/>
                <a:gd name="T45" fmla="*/ 63 h 95"/>
                <a:gd name="T46" fmla="*/ 29 w 54"/>
                <a:gd name="T47" fmla="*/ 73 h 95"/>
                <a:gd name="T48" fmla="*/ 32 w 54"/>
                <a:gd name="T49" fmla="*/ 52 h 95"/>
                <a:gd name="T50" fmla="*/ 14 w 54"/>
                <a:gd name="T51" fmla="*/ 28 h 95"/>
                <a:gd name="T52" fmla="*/ 27 w 54"/>
                <a:gd name="T53" fmla="*/ 18 h 95"/>
                <a:gd name="T54" fmla="*/ 28 w 54"/>
                <a:gd name="T55" fmla="*/ 18 h 95"/>
                <a:gd name="T56" fmla="*/ 25 w 54"/>
                <a:gd name="T57" fmla="*/ 39 h 95"/>
                <a:gd name="T58" fmla="*/ 14 w 54"/>
                <a:gd name="T59"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95">
                  <a:moveTo>
                    <a:pt x="27" y="95"/>
                  </a:moveTo>
                  <a:cubicBezTo>
                    <a:pt x="28" y="83"/>
                    <a:pt x="28" y="83"/>
                    <a:pt x="28" y="83"/>
                  </a:cubicBezTo>
                  <a:cubicBezTo>
                    <a:pt x="29" y="83"/>
                    <a:pt x="29" y="83"/>
                    <a:pt x="29" y="83"/>
                  </a:cubicBezTo>
                  <a:cubicBezTo>
                    <a:pt x="43" y="83"/>
                    <a:pt x="54" y="75"/>
                    <a:pt x="54" y="62"/>
                  </a:cubicBezTo>
                  <a:cubicBezTo>
                    <a:pt x="54" y="51"/>
                    <a:pt x="47" y="45"/>
                    <a:pt x="33" y="41"/>
                  </a:cubicBezTo>
                  <a:cubicBezTo>
                    <a:pt x="36" y="20"/>
                    <a:pt x="36" y="20"/>
                    <a:pt x="36" y="20"/>
                  </a:cubicBezTo>
                  <a:cubicBezTo>
                    <a:pt x="40" y="21"/>
                    <a:pt x="44" y="23"/>
                    <a:pt x="48" y="26"/>
                  </a:cubicBezTo>
                  <a:cubicBezTo>
                    <a:pt x="53" y="16"/>
                    <a:pt x="53" y="16"/>
                    <a:pt x="53" y="16"/>
                  </a:cubicBezTo>
                  <a:cubicBezTo>
                    <a:pt x="48" y="13"/>
                    <a:pt x="43" y="11"/>
                    <a:pt x="37" y="9"/>
                  </a:cubicBezTo>
                  <a:cubicBezTo>
                    <a:pt x="38" y="0"/>
                    <a:pt x="38" y="0"/>
                    <a:pt x="38" y="0"/>
                  </a:cubicBezTo>
                  <a:cubicBezTo>
                    <a:pt x="30" y="0"/>
                    <a:pt x="30" y="0"/>
                    <a:pt x="30" y="0"/>
                  </a:cubicBezTo>
                  <a:cubicBezTo>
                    <a:pt x="29" y="8"/>
                    <a:pt x="29" y="8"/>
                    <a:pt x="29" y="8"/>
                  </a:cubicBezTo>
                  <a:cubicBezTo>
                    <a:pt x="28" y="8"/>
                    <a:pt x="28" y="8"/>
                    <a:pt x="28" y="8"/>
                  </a:cubicBezTo>
                  <a:cubicBezTo>
                    <a:pt x="13" y="8"/>
                    <a:pt x="3" y="16"/>
                    <a:pt x="3" y="29"/>
                  </a:cubicBezTo>
                  <a:cubicBezTo>
                    <a:pt x="3" y="40"/>
                    <a:pt x="10" y="46"/>
                    <a:pt x="24" y="50"/>
                  </a:cubicBezTo>
                  <a:cubicBezTo>
                    <a:pt x="21" y="72"/>
                    <a:pt x="21" y="72"/>
                    <a:pt x="21" y="72"/>
                  </a:cubicBezTo>
                  <a:cubicBezTo>
                    <a:pt x="16" y="71"/>
                    <a:pt x="10" y="67"/>
                    <a:pt x="5" y="64"/>
                  </a:cubicBezTo>
                  <a:cubicBezTo>
                    <a:pt x="0" y="73"/>
                    <a:pt x="0" y="73"/>
                    <a:pt x="0" y="73"/>
                  </a:cubicBezTo>
                  <a:cubicBezTo>
                    <a:pt x="5" y="77"/>
                    <a:pt x="12" y="81"/>
                    <a:pt x="20" y="82"/>
                  </a:cubicBezTo>
                  <a:cubicBezTo>
                    <a:pt x="18" y="95"/>
                    <a:pt x="18" y="95"/>
                    <a:pt x="18" y="95"/>
                  </a:cubicBezTo>
                  <a:lnTo>
                    <a:pt x="27" y="95"/>
                  </a:lnTo>
                  <a:close/>
                  <a:moveTo>
                    <a:pt x="32" y="52"/>
                  </a:moveTo>
                  <a:cubicBezTo>
                    <a:pt x="40" y="55"/>
                    <a:pt x="43" y="58"/>
                    <a:pt x="43" y="63"/>
                  </a:cubicBezTo>
                  <a:cubicBezTo>
                    <a:pt x="43" y="69"/>
                    <a:pt x="38" y="73"/>
                    <a:pt x="29" y="73"/>
                  </a:cubicBezTo>
                  <a:lnTo>
                    <a:pt x="32" y="52"/>
                  </a:lnTo>
                  <a:close/>
                  <a:moveTo>
                    <a:pt x="14" y="28"/>
                  </a:moveTo>
                  <a:cubicBezTo>
                    <a:pt x="14" y="23"/>
                    <a:pt x="19" y="18"/>
                    <a:pt x="27" y="18"/>
                  </a:cubicBezTo>
                  <a:cubicBezTo>
                    <a:pt x="28" y="18"/>
                    <a:pt x="28" y="18"/>
                    <a:pt x="28" y="18"/>
                  </a:cubicBezTo>
                  <a:cubicBezTo>
                    <a:pt x="25" y="39"/>
                    <a:pt x="25" y="39"/>
                    <a:pt x="25" y="39"/>
                  </a:cubicBezTo>
                  <a:cubicBezTo>
                    <a:pt x="17" y="36"/>
                    <a:pt x="14" y="33"/>
                    <a:pt x="1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
              <a:extLst>
                <a:ext uri="{FF2B5EF4-FFF2-40B4-BE49-F238E27FC236}">
                  <a16:creationId xmlns:a16="http://schemas.microsoft.com/office/drawing/2014/main" id="{25DF7A5E-4406-46A8-A69A-1FFE8C3E272B}"/>
                </a:ext>
              </a:extLst>
            </p:cNvPr>
            <p:cNvSpPr>
              <a:spLocks/>
            </p:cNvSpPr>
            <p:nvPr/>
          </p:nvSpPr>
          <p:spPr bwMode="auto">
            <a:xfrm>
              <a:off x="1799" y="1757"/>
              <a:ext cx="347" cy="310"/>
            </a:xfrm>
            <a:custGeom>
              <a:avLst/>
              <a:gdLst>
                <a:gd name="T0" fmla="*/ 0 w 168"/>
                <a:gd name="T1" fmla="*/ 74 h 150"/>
                <a:gd name="T2" fmla="*/ 1 w 168"/>
                <a:gd name="T3" fmla="*/ 75 h 150"/>
                <a:gd name="T4" fmla="*/ 16 w 168"/>
                <a:gd name="T5" fmla="*/ 82 h 150"/>
                <a:gd name="T6" fmla="*/ 46 w 168"/>
                <a:gd name="T7" fmla="*/ 27 h 150"/>
                <a:gd name="T8" fmla="*/ 64 w 168"/>
                <a:gd name="T9" fmla="*/ 19 h 150"/>
                <a:gd name="T10" fmla="*/ 84 w 168"/>
                <a:gd name="T11" fmla="*/ 16 h 150"/>
                <a:gd name="T12" fmla="*/ 152 w 168"/>
                <a:gd name="T13" fmla="*/ 84 h 150"/>
                <a:gd name="T14" fmla="*/ 121 w 168"/>
                <a:gd name="T15" fmla="*/ 142 h 150"/>
                <a:gd name="T16" fmla="*/ 137 w 168"/>
                <a:gd name="T17" fmla="*/ 150 h 150"/>
                <a:gd name="T18" fmla="*/ 168 w 168"/>
                <a:gd name="T19" fmla="*/ 84 h 150"/>
                <a:gd name="T20" fmla="*/ 84 w 168"/>
                <a:gd name="T21" fmla="*/ 0 h 150"/>
                <a:gd name="T22" fmla="*/ 62 w 168"/>
                <a:gd name="T23" fmla="*/ 3 h 150"/>
                <a:gd name="T24" fmla="*/ 46 w 168"/>
                <a:gd name="T25" fmla="*/ 9 h 150"/>
                <a:gd name="T26" fmla="*/ 31 w 168"/>
                <a:gd name="T27" fmla="*/ 19 h 150"/>
                <a:gd name="T28" fmla="*/ 0 w 168"/>
                <a:gd name="T29"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0" y="74"/>
                  </a:moveTo>
                  <a:cubicBezTo>
                    <a:pt x="1" y="74"/>
                    <a:pt x="1" y="75"/>
                    <a:pt x="1" y="75"/>
                  </a:cubicBezTo>
                  <a:cubicBezTo>
                    <a:pt x="6" y="77"/>
                    <a:pt x="11" y="80"/>
                    <a:pt x="16" y="82"/>
                  </a:cubicBezTo>
                  <a:cubicBezTo>
                    <a:pt x="16" y="60"/>
                    <a:pt x="28" y="39"/>
                    <a:pt x="46" y="27"/>
                  </a:cubicBezTo>
                  <a:cubicBezTo>
                    <a:pt x="52" y="24"/>
                    <a:pt x="57" y="21"/>
                    <a:pt x="64" y="19"/>
                  </a:cubicBezTo>
                  <a:cubicBezTo>
                    <a:pt x="70" y="17"/>
                    <a:pt x="77" y="16"/>
                    <a:pt x="84" y="16"/>
                  </a:cubicBezTo>
                  <a:cubicBezTo>
                    <a:pt x="122" y="16"/>
                    <a:pt x="152" y="47"/>
                    <a:pt x="152" y="84"/>
                  </a:cubicBezTo>
                  <a:cubicBezTo>
                    <a:pt x="152" y="108"/>
                    <a:pt x="140" y="130"/>
                    <a:pt x="121" y="142"/>
                  </a:cubicBezTo>
                  <a:cubicBezTo>
                    <a:pt x="126" y="144"/>
                    <a:pt x="132" y="147"/>
                    <a:pt x="137" y="150"/>
                  </a:cubicBezTo>
                  <a:cubicBezTo>
                    <a:pt x="156" y="135"/>
                    <a:pt x="168" y="111"/>
                    <a:pt x="168" y="84"/>
                  </a:cubicBezTo>
                  <a:cubicBezTo>
                    <a:pt x="168" y="38"/>
                    <a:pt x="131" y="0"/>
                    <a:pt x="84" y="0"/>
                  </a:cubicBezTo>
                  <a:cubicBezTo>
                    <a:pt x="77" y="0"/>
                    <a:pt x="69" y="1"/>
                    <a:pt x="62" y="3"/>
                  </a:cubicBezTo>
                  <a:cubicBezTo>
                    <a:pt x="57" y="4"/>
                    <a:pt x="51" y="6"/>
                    <a:pt x="46" y="9"/>
                  </a:cubicBezTo>
                  <a:cubicBezTo>
                    <a:pt x="41" y="12"/>
                    <a:pt x="35" y="15"/>
                    <a:pt x="31" y="19"/>
                  </a:cubicBezTo>
                  <a:cubicBezTo>
                    <a:pt x="14" y="33"/>
                    <a:pt x="3" y="52"/>
                    <a:pt x="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8">
              <a:extLst>
                <a:ext uri="{FF2B5EF4-FFF2-40B4-BE49-F238E27FC236}">
                  <a16:creationId xmlns:a16="http://schemas.microsoft.com/office/drawing/2014/main" id="{C2D18D39-895A-4291-B487-66E8F7B1756A}"/>
                </a:ext>
              </a:extLst>
            </p:cNvPr>
            <p:cNvSpPr>
              <a:spLocks/>
            </p:cNvSpPr>
            <p:nvPr/>
          </p:nvSpPr>
          <p:spPr bwMode="auto">
            <a:xfrm>
              <a:off x="1908" y="1854"/>
              <a:ext cx="128" cy="153"/>
            </a:xfrm>
            <a:custGeom>
              <a:avLst/>
              <a:gdLst>
                <a:gd name="T0" fmla="*/ 100 w 128"/>
                <a:gd name="T1" fmla="*/ 0 h 153"/>
                <a:gd name="T2" fmla="*/ 64 w 128"/>
                <a:gd name="T3" fmla="*/ 64 h 153"/>
                <a:gd name="T4" fmla="*/ 29 w 128"/>
                <a:gd name="T5" fmla="*/ 0 h 153"/>
                <a:gd name="T6" fmla="*/ 15 w 128"/>
                <a:gd name="T7" fmla="*/ 0 h 153"/>
                <a:gd name="T8" fmla="*/ 0 w 128"/>
                <a:gd name="T9" fmla="*/ 0 h 153"/>
                <a:gd name="T10" fmla="*/ 8 w 128"/>
                <a:gd name="T11" fmla="*/ 15 h 153"/>
                <a:gd name="T12" fmla="*/ 48 w 128"/>
                <a:gd name="T13" fmla="*/ 79 h 153"/>
                <a:gd name="T14" fmla="*/ 17 w 128"/>
                <a:gd name="T15" fmla="*/ 79 h 153"/>
                <a:gd name="T16" fmla="*/ 17 w 128"/>
                <a:gd name="T17" fmla="*/ 95 h 153"/>
                <a:gd name="T18" fmla="*/ 52 w 128"/>
                <a:gd name="T19" fmla="*/ 95 h 153"/>
                <a:gd name="T20" fmla="*/ 52 w 128"/>
                <a:gd name="T21" fmla="*/ 114 h 153"/>
                <a:gd name="T22" fmla="*/ 17 w 128"/>
                <a:gd name="T23" fmla="*/ 114 h 153"/>
                <a:gd name="T24" fmla="*/ 17 w 128"/>
                <a:gd name="T25" fmla="*/ 133 h 153"/>
                <a:gd name="T26" fmla="*/ 52 w 128"/>
                <a:gd name="T27" fmla="*/ 133 h 153"/>
                <a:gd name="T28" fmla="*/ 52 w 128"/>
                <a:gd name="T29" fmla="*/ 153 h 153"/>
                <a:gd name="T30" fmla="*/ 77 w 128"/>
                <a:gd name="T31" fmla="*/ 153 h 153"/>
                <a:gd name="T32" fmla="*/ 77 w 128"/>
                <a:gd name="T33" fmla="*/ 133 h 153"/>
                <a:gd name="T34" fmla="*/ 112 w 128"/>
                <a:gd name="T35" fmla="*/ 133 h 153"/>
                <a:gd name="T36" fmla="*/ 112 w 128"/>
                <a:gd name="T37" fmla="*/ 114 h 153"/>
                <a:gd name="T38" fmla="*/ 77 w 128"/>
                <a:gd name="T39" fmla="*/ 114 h 153"/>
                <a:gd name="T40" fmla="*/ 77 w 128"/>
                <a:gd name="T41" fmla="*/ 95 h 153"/>
                <a:gd name="T42" fmla="*/ 112 w 128"/>
                <a:gd name="T43" fmla="*/ 95 h 153"/>
                <a:gd name="T44" fmla="*/ 112 w 128"/>
                <a:gd name="T45" fmla="*/ 79 h 153"/>
                <a:gd name="T46" fmla="*/ 81 w 128"/>
                <a:gd name="T47" fmla="*/ 79 h 153"/>
                <a:gd name="T48" fmla="*/ 128 w 128"/>
                <a:gd name="T49" fmla="*/ 0 h 153"/>
                <a:gd name="T50" fmla="*/ 100 w 128"/>
                <a:gd name="T5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3">
                  <a:moveTo>
                    <a:pt x="100" y="0"/>
                  </a:moveTo>
                  <a:lnTo>
                    <a:pt x="64" y="64"/>
                  </a:lnTo>
                  <a:lnTo>
                    <a:pt x="29" y="0"/>
                  </a:lnTo>
                  <a:lnTo>
                    <a:pt x="15" y="0"/>
                  </a:lnTo>
                  <a:lnTo>
                    <a:pt x="0" y="0"/>
                  </a:lnTo>
                  <a:lnTo>
                    <a:pt x="8" y="15"/>
                  </a:lnTo>
                  <a:lnTo>
                    <a:pt x="48" y="79"/>
                  </a:lnTo>
                  <a:lnTo>
                    <a:pt x="17" y="79"/>
                  </a:lnTo>
                  <a:lnTo>
                    <a:pt x="17" y="95"/>
                  </a:lnTo>
                  <a:lnTo>
                    <a:pt x="52" y="95"/>
                  </a:lnTo>
                  <a:lnTo>
                    <a:pt x="52" y="114"/>
                  </a:lnTo>
                  <a:lnTo>
                    <a:pt x="17" y="114"/>
                  </a:lnTo>
                  <a:lnTo>
                    <a:pt x="17" y="133"/>
                  </a:lnTo>
                  <a:lnTo>
                    <a:pt x="52" y="133"/>
                  </a:lnTo>
                  <a:lnTo>
                    <a:pt x="52" y="153"/>
                  </a:lnTo>
                  <a:lnTo>
                    <a:pt x="77" y="153"/>
                  </a:lnTo>
                  <a:lnTo>
                    <a:pt x="77" y="133"/>
                  </a:lnTo>
                  <a:lnTo>
                    <a:pt x="112" y="133"/>
                  </a:lnTo>
                  <a:lnTo>
                    <a:pt x="112" y="114"/>
                  </a:lnTo>
                  <a:lnTo>
                    <a:pt x="77" y="114"/>
                  </a:lnTo>
                  <a:lnTo>
                    <a:pt x="77" y="95"/>
                  </a:lnTo>
                  <a:lnTo>
                    <a:pt x="112" y="95"/>
                  </a:lnTo>
                  <a:lnTo>
                    <a:pt x="112" y="79"/>
                  </a:lnTo>
                  <a:lnTo>
                    <a:pt x="81" y="79"/>
                  </a:lnTo>
                  <a:lnTo>
                    <a:pt x="128" y="0"/>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BA5E4936-B91E-4852-80C6-CC6CE65D0FD4}"/>
                </a:ext>
              </a:extLst>
            </p:cNvPr>
            <p:cNvSpPr>
              <a:spLocks/>
            </p:cNvSpPr>
            <p:nvPr/>
          </p:nvSpPr>
          <p:spPr bwMode="auto">
            <a:xfrm>
              <a:off x="1544" y="1927"/>
              <a:ext cx="341" cy="349"/>
            </a:xfrm>
            <a:custGeom>
              <a:avLst/>
              <a:gdLst>
                <a:gd name="T0" fmla="*/ 105 w 165"/>
                <a:gd name="T1" fmla="*/ 150 h 169"/>
                <a:gd name="T2" fmla="*/ 84 w 165"/>
                <a:gd name="T3" fmla="*/ 153 h 169"/>
                <a:gd name="T4" fmla="*/ 16 w 165"/>
                <a:gd name="T5" fmla="*/ 85 h 169"/>
                <a:gd name="T6" fmla="*/ 46 w 165"/>
                <a:gd name="T7" fmla="*/ 28 h 169"/>
                <a:gd name="T8" fmla="*/ 67 w 165"/>
                <a:gd name="T9" fmla="*/ 19 h 169"/>
                <a:gd name="T10" fmla="*/ 84 w 165"/>
                <a:gd name="T11" fmla="*/ 16 h 169"/>
                <a:gd name="T12" fmla="*/ 103 w 165"/>
                <a:gd name="T13" fmla="*/ 19 h 169"/>
                <a:gd name="T14" fmla="*/ 108 w 165"/>
                <a:gd name="T15" fmla="*/ 21 h 169"/>
                <a:gd name="T16" fmla="*/ 124 w 165"/>
                <a:gd name="T17" fmla="*/ 30 h 169"/>
                <a:gd name="T18" fmla="*/ 128 w 165"/>
                <a:gd name="T19" fmla="*/ 33 h 169"/>
                <a:gd name="T20" fmla="*/ 149 w 165"/>
                <a:gd name="T21" fmla="*/ 64 h 169"/>
                <a:gd name="T22" fmla="*/ 151 w 165"/>
                <a:gd name="T23" fmla="*/ 68 h 169"/>
                <a:gd name="T24" fmla="*/ 153 w 165"/>
                <a:gd name="T25" fmla="*/ 67 h 169"/>
                <a:gd name="T26" fmla="*/ 165 w 165"/>
                <a:gd name="T27" fmla="*/ 60 h 169"/>
                <a:gd name="T28" fmla="*/ 163 w 165"/>
                <a:gd name="T29" fmla="*/ 54 h 169"/>
                <a:gd name="T30" fmla="*/ 142 w 165"/>
                <a:gd name="T31" fmla="*/ 23 h 169"/>
                <a:gd name="T32" fmla="*/ 140 w 165"/>
                <a:gd name="T33" fmla="*/ 21 h 169"/>
                <a:gd name="T34" fmla="*/ 125 w 165"/>
                <a:gd name="T35" fmla="*/ 11 h 169"/>
                <a:gd name="T36" fmla="*/ 123 w 165"/>
                <a:gd name="T37" fmla="*/ 10 h 169"/>
                <a:gd name="T38" fmla="*/ 107 w 165"/>
                <a:gd name="T39" fmla="*/ 3 h 169"/>
                <a:gd name="T40" fmla="*/ 103 w 165"/>
                <a:gd name="T41" fmla="*/ 3 h 169"/>
                <a:gd name="T42" fmla="*/ 84 w 165"/>
                <a:gd name="T43" fmla="*/ 0 h 169"/>
                <a:gd name="T44" fmla="*/ 67 w 165"/>
                <a:gd name="T45" fmla="*/ 2 h 169"/>
                <a:gd name="T46" fmla="*/ 45 w 165"/>
                <a:gd name="T47" fmla="*/ 10 h 169"/>
                <a:gd name="T48" fmla="*/ 30 w 165"/>
                <a:gd name="T49" fmla="*/ 20 h 169"/>
                <a:gd name="T50" fmla="*/ 0 w 165"/>
                <a:gd name="T51" fmla="*/ 85 h 169"/>
                <a:gd name="T52" fmla="*/ 84 w 165"/>
                <a:gd name="T53" fmla="*/ 169 h 169"/>
                <a:gd name="T54" fmla="*/ 106 w 165"/>
                <a:gd name="T55" fmla="*/ 166 h 169"/>
                <a:gd name="T56" fmla="*/ 105 w 165"/>
                <a:gd name="T57" fmla="*/ 152 h 169"/>
                <a:gd name="T58" fmla="*/ 105 w 165"/>
                <a:gd name="T59" fmla="*/ 1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69">
                  <a:moveTo>
                    <a:pt x="105" y="150"/>
                  </a:moveTo>
                  <a:cubicBezTo>
                    <a:pt x="98" y="152"/>
                    <a:pt x="91" y="153"/>
                    <a:pt x="84" y="153"/>
                  </a:cubicBezTo>
                  <a:cubicBezTo>
                    <a:pt x="47" y="153"/>
                    <a:pt x="16" y="122"/>
                    <a:pt x="16" y="85"/>
                  </a:cubicBezTo>
                  <a:cubicBezTo>
                    <a:pt x="16" y="61"/>
                    <a:pt x="28" y="41"/>
                    <a:pt x="46" y="28"/>
                  </a:cubicBezTo>
                  <a:cubicBezTo>
                    <a:pt x="52" y="24"/>
                    <a:pt x="59" y="21"/>
                    <a:pt x="67" y="19"/>
                  </a:cubicBezTo>
                  <a:cubicBezTo>
                    <a:pt x="72" y="17"/>
                    <a:pt x="78" y="16"/>
                    <a:pt x="84" y="16"/>
                  </a:cubicBezTo>
                  <a:cubicBezTo>
                    <a:pt x="91" y="16"/>
                    <a:pt x="97" y="17"/>
                    <a:pt x="103" y="19"/>
                  </a:cubicBezTo>
                  <a:cubicBezTo>
                    <a:pt x="105" y="20"/>
                    <a:pt x="107" y="20"/>
                    <a:pt x="108" y="21"/>
                  </a:cubicBezTo>
                  <a:cubicBezTo>
                    <a:pt x="114" y="23"/>
                    <a:pt x="120" y="26"/>
                    <a:pt x="124" y="30"/>
                  </a:cubicBezTo>
                  <a:cubicBezTo>
                    <a:pt x="126" y="31"/>
                    <a:pt x="127" y="32"/>
                    <a:pt x="128" y="33"/>
                  </a:cubicBezTo>
                  <a:cubicBezTo>
                    <a:pt x="138" y="41"/>
                    <a:pt x="145" y="51"/>
                    <a:pt x="149" y="64"/>
                  </a:cubicBezTo>
                  <a:cubicBezTo>
                    <a:pt x="150" y="65"/>
                    <a:pt x="150" y="67"/>
                    <a:pt x="151" y="68"/>
                  </a:cubicBezTo>
                  <a:cubicBezTo>
                    <a:pt x="151" y="68"/>
                    <a:pt x="152" y="67"/>
                    <a:pt x="153" y="67"/>
                  </a:cubicBezTo>
                  <a:cubicBezTo>
                    <a:pt x="157" y="64"/>
                    <a:pt x="161" y="62"/>
                    <a:pt x="165" y="60"/>
                  </a:cubicBezTo>
                  <a:cubicBezTo>
                    <a:pt x="163" y="54"/>
                    <a:pt x="163" y="54"/>
                    <a:pt x="163" y="54"/>
                  </a:cubicBezTo>
                  <a:cubicBezTo>
                    <a:pt x="158" y="42"/>
                    <a:pt x="151" y="32"/>
                    <a:pt x="142" y="23"/>
                  </a:cubicBezTo>
                  <a:cubicBezTo>
                    <a:pt x="141" y="23"/>
                    <a:pt x="141" y="22"/>
                    <a:pt x="140" y="21"/>
                  </a:cubicBezTo>
                  <a:cubicBezTo>
                    <a:pt x="136" y="17"/>
                    <a:pt x="131" y="14"/>
                    <a:pt x="125" y="11"/>
                  </a:cubicBezTo>
                  <a:cubicBezTo>
                    <a:pt x="125" y="11"/>
                    <a:pt x="124" y="10"/>
                    <a:pt x="123" y="10"/>
                  </a:cubicBezTo>
                  <a:cubicBezTo>
                    <a:pt x="118" y="7"/>
                    <a:pt x="112" y="5"/>
                    <a:pt x="107" y="3"/>
                  </a:cubicBezTo>
                  <a:cubicBezTo>
                    <a:pt x="106" y="3"/>
                    <a:pt x="104" y="3"/>
                    <a:pt x="103" y="3"/>
                  </a:cubicBezTo>
                  <a:cubicBezTo>
                    <a:pt x="97" y="1"/>
                    <a:pt x="91" y="0"/>
                    <a:pt x="84" y="0"/>
                  </a:cubicBezTo>
                  <a:cubicBezTo>
                    <a:pt x="78" y="0"/>
                    <a:pt x="72" y="1"/>
                    <a:pt x="67" y="2"/>
                  </a:cubicBezTo>
                  <a:cubicBezTo>
                    <a:pt x="59" y="4"/>
                    <a:pt x="51" y="7"/>
                    <a:pt x="45" y="10"/>
                  </a:cubicBezTo>
                  <a:cubicBezTo>
                    <a:pt x="40" y="13"/>
                    <a:pt x="35" y="16"/>
                    <a:pt x="30" y="20"/>
                  </a:cubicBezTo>
                  <a:cubicBezTo>
                    <a:pt x="12" y="35"/>
                    <a:pt x="0" y="59"/>
                    <a:pt x="0" y="85"/>
                  </a:cubicBezTo>
                  <a:cubicBezTo>
                    <a:pt x="0" y="131"/>
                    <a:pt x="38" y="169"/>
                    <a:pt x="84" y="169"/>
                  </a:cubicBezTo>
                  <a:cubicBezTo>
                    <a:pt x="92" y="169"/>
                    <a:pt x="99" y="168"/>
                    <a:pt x="106" y="166"/>
                  </a:cubicBezTo>
                  <a:cubicBezTo>
                    <a:pt x="105" y="162"/>
                    <a:pt x="105" y="157"/>
                    <a:pt x="105" y="152"/>
                  </a:cubicBezTo>
                  <a:cubicBezTo>
                    <a:pt x="105" y="151"/>
                    <a:pt x="105" y="151"/>
                    <a:pt x="10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0">
              <a:extLst>
                <a:ext uri="{FF2B5EF4-FFF2-40B4-BE49-F238E27FC236}">
                  <a16:creationId xmlns:a16="http://schemas.microsoft.com/office/drawing/2014/main" id="{972096D6-63A0-49D1-BFC9-101320B40915}"/>
                </a:ext>
              </a:extLst>
            </p:cNvPr>
            <p:cNvSpPr>
              <a:spLocks/>
            </p:cNvSpPr>
            <p:nvPr/>
          </p:nvSpPr>
          <p:spPr bwMode="auto">
            <a:xfrm>
              <a:off x="1652" y="2022"/>
              <a:ext cx="118" cy="159"/>
            </a:xfrm>
            <a:custGeom>
              <a:avLst/>
              <a:gdLst>
                <a:gd name="T0" fmla="*/ 36 w 57"/>
                <a:gd name="T1" fmla="*/ 66 h 77"/>
                <a:gd name="T2" fmla="*/ 21 w 57"/>
                <a:gd name="T3" fmla="*/ 52 h 77"/>
                <a:gd name="T4" fmla="*/ 41 w 57"/>
                <a:gd name="T5" fmla="*/ 52 h 77"/>
                <a:gd name="T6" fmla="*/ 41 w 57"/>
                <a:gd name="T7" fmla="*/ 43 h 77"/>
                <a:gd name="T8" fmla="*/ 19 w 57"/>
                <a:gd name="T9" fmla="*/ 43 h 77"/>
                <a:gd name="T10" fmla="*/ 19 w 57"/>
                <a:gd name="T11" fmla="*/ 39 h 77"/>
                <a:gd name="T12" fmla="*/ 19 w 57"/>
                <a:gd name="T13" fmla="*/ 38 h 77"/>
                <a:gd name="T14" fmla="*/ 20 w 57"/>
                <a:gd name="T15" fmla="*/ 34 h 77"/>
                <a:gd name="T16" fmla="*/ 41 w 57"/>
                <a:gd name="T17" fmla="*/ 34 h 77"/>
                <a:gd name="T18" fmla="*/ 41 w 57"/>
                <a:gd name="T19" fmla="*/ 25 h 77"/>
                <a:gd name="T20" fmla="*/ 21 w 57"/>
                <a:gd name="T21" fmla="*/ 25 h 77"/>
                <a:gd name="T22" fmla="*/ 36 w 57"/>
                <a:gd name="T23" fmla="*/ 11 h 77"/>
                <a:gd name="T24" fmla="*/ 49 w 57"/>
                <a:gd name="T25" fmla="*/ 19 h 77"/>
                <a:gd name="T26" fmla="*/ 57 w 57"/>
                <a:gd name="T27" fmla="*/ 10 h 77"/>
                <a:gd name="T28" fmla="*/ 36 w 57"/>
                <a:gd name="T29" fmla="*/ 0 h 77"/>
                <a:gd name="T30" fmla="*/ 8 w 57"/>
                <a:gd name="T31" fmla="*/ 25 h 77"/>
                <a:gd name="T32" fmla="*/ 0 w 57"/>
                <a:gd name="T33" fmla="*/ 25 h 77"/>
                <a:gd name="T34" fmla="*/ 0 w 57"/>
                <a:gd name="T35" fmla="*/ 34 h 77"/>
                <a:gd name="T36" fmla="*/ 7 w 57"/>
                <a:gd name="T37" fmla="*/ 34 h 77"/>
                <a:gd name="T38" fmla="*/ 7 w 57"/>
                <a:gd name="T39" fmla="*/ 38 h 77"/>
                <a:gd name="T40" fmla="*/ 7 w 57"/>
                <a:gd name="T41" fmla="*/ 39 h 77"/>
                <a:gd name="T42" fmla="*/ 7 w 57"/>
                <a:gd name="T43" fmla="*/ 43 h 77"/>
                <a:gd name="T44" fmla="*/ 0 w 57"/>
                <a:gd name="T45" fmla="*/ 43 h 77"/>
                <a:gd name="T46" fmla="*/ 0 w 57"/>
                <a:gd name="T47" fmla="*/ 52 h 77"/>
                <a:gd name="T48" fmla="*/ 8 w 57"/>
                <a:gd name="T49" fmla="*/ 52 h 77"/>
                <a:gd name="T50" fmla="*/ 35 w 57"/>
                <a:gd name="T51" fmla="*/ 77 h 77"/>
                <a:gd name="T52" fmla="*/ 57 w 57"/>
                <a:gd name="T53" fmla="*/ 66 h 77"/>
                <a:gd name="T54" fmla="*/ 50 w 57"/>
                <a:gd name="T55" fmla="*/ 58 h 77"/>
                <a:gd name="T56" fmla="*/ 36 w 57"/>
                <a:gd name="T5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77">
                  <a:moveTo>
                    <a:pt x="36" y="66"/>
                  </a:moveTo>
                  <a:cubicBezTo>
                    <a:pt x="29" y="66"/>
                    <a:pt x="23" y="61"/>
                    <a:pt x="21" y="52"/>
                  </a:cubicBezTo>
                  <a:cubicBezTo>
                    <a:pt x="41" y="52"/>
                    <a:pt x="41" y="52"/>
                    <a:pt x="41" y="52"/>
                  </a:cubicBezTo>
                  <a:cubicBezTo>
                    <a:pt x="41" y="43"/>
                    <a:pt x="41" y="43"/>
                    <a:pt x="41" y="43"/>
                  </a:cubicBezTo>
                  <a:cubicBezTo>
                    <a:pt x="19" y="43"/>
                    <a:pt x="19" y="43"/>
                    <a:pt x="19" y="43"/>
                  </a:cubicBezTo>
                  <a:cubicBezTo>
                    <a:pt x="19" y="42"/>
                    <a:pt x="19" y="40"/>
                    <a:pt x="19" y="39"/>
                  </a:cubicBezTo>
                  <a:cubicBezTo>
                    <a:pt x="19" y="38"/>
                    <a:pt x="19" y="38"/>
                    <a:pt x="19" y="38"/>
                  </a:cubicBezTo>
                  <a:cubicBezTo>
                    <a:pt x="19" y="37"/>
                    <a:pt x="19" y="35"/>
                    <a:pt x="20" y="34"/>
                  </a:cubicBezTo>
                  <a:cubicBezTo>
                    <a:pt x="41" y="34"/>
                    <a:pt x="41" y="34"/>
                    <a:pt x="41" y="34"/>
                  </a:cubicBezTo>
                  <a:cubicBezTo>
                    <a:pt x="41" y="25"/>
                    <a:pt x="41" y="25"/>
                    <a:pt x="41" y="25"/>
                  </a:cubicBezTo>
                  <a:cubicBezTo>
                    <a:pt x="21" y="25"/>
                    <a:pt x="21" y="25"/>
                    <a:pt x="21" y="25"/>
                  </a:cubicBezTo>
                  <a:cubicBezTo>
                    <a:pt x="23" y="17"/>
                    <a:pt x="29" y="11"/>
                    <a:pt x="36" y="11"/>
                  </a:cubicBezTo>
                  <a:cubicBezTo>
                    <a:pt x="42" y="11"/>
                    <a:pt x="46" y="14"/>
                    <a:pt x="49" y="19"/>
                  </a:cubicBezTo>
                  <a:cubicBezTo>
                    <a:pt x="57" y="10"/>
                    <a:pt x="57" y="10"/>
                    <a:pt x="57" y="10"/>
                  </a:cubicBezTo>
                  <a:cubicBezTo>
                    <a:pt x="52" y="4"/>
                    <a:pt x="46" y="0"/>
                    <a:pt x="36" y="0"/>
                  </a:cubicBezTo>
                  <a:cubicBezTo>
                    <a:pt x="22" y="0"/>
                    <a:pt x="12" y="10"/>
                    <a:pt x="8" y="25"/>
                  </a:cubicBezTo>
                  <a:cubicBezTo>
                    <a:pt x="0" y="25"/>
                    <a:pt x="0" y="25"/>
                    <a:pt x="0" y="25"/>
                  </a:cubicBezTo>
                  <a:cubicBezTo>
                    <a:pt x="0" y="34"/>
                    <a:pt x="0" y="34"/>
                    <a:pt x="0" y="34"/>
                  </a:cubicBezTo>
                  <a:cubicBezTo>
                    <a:pt x="7" y="34"/>
                    <a:pt x="7" y="34"/>
                    <a:pt x="7" y="34"/>
                  </a:cubicBezTo>
                  <a:cubicBezTo>
                    <a:pt x="7" y="35"/>
                    <a:pt x="7" y="37"/>
                    <a:pt x="7" y="38"/>
                  </a:cubicBezTo>
                  <a:cubicBezTo>
                    <a:pt x="7" y="39"/>
                    <a:pt x="7" y="39"/>
                    <a:pt x="7" y="39"/>
                  </a:cubicBezTo>
                  <a:cubicBezTo>
                    <a:pt x="7" y="40"/>
                    <a:pt x="7" y="42"/>
                    <a:pt x="7" y="43"/>
                  </a:cubicBezTo>
                  <a:cubicBezTo>
                    <a:pt x="0" y="43"/>
                    <a:pt x="0" y="43"/>
                    <a:pt x="0" y="43"/>
                  </a:cubicBezTo>
                  <a:cubicBezTo>
                    <a:pt x="0" y="52"/>
                    <a:pt x="0" y="52"/>
                    <a:pt x="0" y="52"/>
                  </a:cubicBezTo>
                  <a:cubicBezTo>
                    <a:pt x="8" y="52"/>
                    <a:pt x="8" y="52"/>
                    <a:pt x="8" y="52"/>
                  </a:cubicBezTo>
                  <a:cubicBezTo>
                    <a:pt x="11" y="67"/>
                    <a:pt x="22" y="77"/>
                    <a:pt x="35" y="77"/>
                  </a:cubicBezTo>
                  <a:cubicBezTo>
                    <a:pt x="45" y="77"/>
                    <a:pt x="52" y="72"/>
                    <a:pt x="57" y="66"/>
                  </a:cubicBezTo>
                  <a:cubicBezTo>
                    <a:pt x="50" y="58"/>
                    <a:pt x="50" y="58"/>
                    <a:pt x="50" y="58"/>
                  </a:cubicBezTo>
                  <a:cubicBezTo>
                    <a:pt x="46" y="63"/>
                    <a:pt x="42"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
              <a:extLst>
                <a:ext uri="{FF2B5EF4-FFF2-40B4-BE49-F238E27FC236}">
                  <a16:creationId xmlns:a16="http://schemas.microsoft.com/office/drawing/2014/main" id="{D7A4E203-1414-4C5F-93B9-CE155232BED6}"/>
                </a:ext>
              </a:extLst>
            </p:cNvPr>
            <p:cNvSpPr>
              <a:spLocks noEditPoints="1"/>
            </p:cNvSpPr>
            <p:nvPr/>
          </p:nvSpPr>
          <p:spPr bwMode="auto">
            <a:xfrm>
              <a:off x="1794" y="2067"/>
              <a:ext cx="348" cy="347"/>
            </a:xfrm>
            <a:custGeom>
              <a:avLst/>
              <a:gdLst>
                <a:gd name="T0" fmla="*/ 138 w 168"/>
                <a:gd name="T1" fmla="*/ 20 h 168"/>
                <a:gd name="T2" fmla="*/ 123 w 168"/>
                <a:gd name="T3" fmla="*/ 10 h 168"/>
                <a:gd name="T4" fmla="*/ 99 w 168"/>
                <a:gd name="T5" fmla="*/ 1 h 168"/>
                <a:gd name="T6" fmla="*/ 84 w 168"/>
                <a:gd name="T7" fmla="*/ 0 h 168"/>
                <a:gd name="T8" fmla="*/ 71 w 168"/>
                <a:gd name="T9" fmla="*/ 1 h 168"/>
                <a:gd name="T10" fmla="*/ 63 w 168"/>
                <a:gd name="T11" fmla="*/ 3 h 168"/>
                <a:gd name="T12" fmla="*/ 47 w 168"/>
                <a:gd name="T13" fmla="*/ 8 h 168"/>
                <a:gd name="T14" fmla="*/ 47 w 168"/>
                <a:gd name="T15" fmla="*/ 9 h 168"/>
                <a:gd name="T16" fmla="*/ 32 w 168"/>
                <a:gd name="T17" fmla="*/ 18 h 168"/>
                <a:gd name="T18" fmla="*/ 31 w 168"/>
                <a:gd name="T19" fmla="*/ 18 h 168"/>
                <a:gd name="T20" fmla="*/ 0 w 168"/>
                <a:gd name="T21" fmla="*/ 74 h 168"/>
                <a:gd name="T22" fmla="*/ 0 w 168"/>
                <a:gd name="T23" fmla="*/ 84 h 168"/>
                <a:gd name="T24" fmla="*/ 0 w 168"/>
                <a:gd name="T25" fmla="*/ 93 h 168"/>
                <a:gd name="T26" fmla="*/ 3 w 168"/>
                <a:gd name="T27" fmla="*/ 109 h 168"/>
                <a:gd name="T28" fmla="*/ 84 w 168"/>
                <a:gd name="T29" fmla="*/ 168 h 168"/>
                <a:gd name="T30" fmla="*/ 168 w 168"/>
                <a:gd name="T31" fmla="*/ 84 h 168"/>
                <a:gd name="T32" fmla="*/ 138 w 168"/>
                <a:gd name="T33" fmla="*/ 20 h 168"/>
                <a:gd name="T34" fmla="*/ 84 w 168"/>
                <a:gd name="T35" fmla="*/ 152 h 168"/>
                <a:gd name="T36" fmla="*/ 18 w 168"/>
                <a:gd name="T37" fmla="*/ 101 h 168"/>
                <a:gd name="T38" fmla="*/ 16 w 168"/>
                <a:gd name="T39" fmla="*/ 84 h 168"/>
                <a:gd name="T40" fmla="*/ 16 w 168"/>
                <a:gd name="T41" fmla="*/ 83 h 168"/>
                <a:gd name="T42" fmla="*/ 47 w 168"/>
                <a:gd name="T43" fmla="*/ 27 h 168"/>
                <a:gd name="T44" fmla="*/ 47 w 168"/>
                <a:gd name="T45" fmla="*/ 27 h 168"/>
                <a:gd name="T46" fmla="*/ 64 w 168"/>
                <a:gd name="T47" fmla="*/ 19 h 168"/>
                <a:gd name="T48" fmla="*/ 71 w 168"/>
                <a:gd name="T49" fmla="*/ 17 h 168"/>
                <a:gd name="T50" fmla="*/ 84 w 168"/>
                <a:gd name="T51" fmla="*/ 16 h 168"/>
                <a:gd name="T52" fmla="*/ 99 w 168"/>
                <a:gd name="T53" fmla="*/ 18 h 168"/>
                <a:gd name="T54" fmla="*/ 122 w 168"/>
                <a:gd name="T55" fmla="*/ 28 h 168"/>
                <a:gd name="T56" fmla="*/ 152 w 168"/>
                <a:gd name="T57" fmla="*/ 84 h 168"/>
                <a:gd name="T58" fmla="*/ 84 w 168"/>
                <a:gd name="T59"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38" y="20"/>
                  </a:moveTo>
                  <a:cubicBezTo>
                    <a:pt x="134" y="16"/>
                    <a:pt x="129" y="13"/>
                    <a:pt x="123" y="10"/>
                  </a:cubicBezTo>
                  <a:cubicBezTo>
                    <a:pt x="116" y="6"/>
                    <a:pt x="107" y="3"/>
                    <a:pt x="99" y="1"/>
                  </a:cubicBezTo>
                  <a:cubicBezTo>
                    <a:pt x="94" y="0"/>
                    <a:pt x="89" y="0"/>
                    <a:pt x="84" y="0"/>
                  </a:cubicBezTo>
                  <a:cubicBezTo>
                    <a:pt x="80" y="0"/>
                    <a:pt x="76" y="0"/>
                    <a:pt x="71" y="1"/>
                  </a:cubicBezTo>
                  <a:cubicBezTo>
                    <a:pt x="68" y="1"/>
                    <a:pt x="66" y="2"/>
                    <a:pt x="63" y="3"/>
                  </a:cubicBezTo>
                  <a:cubicBezTo>
                    <a:pt x="57" y="4"/>
                    <a:pt x="52" y="6"/>
                    <a:pt x="47" y="8"/>
                  </a:cubicBezTo>
                  <a:cubicBezTo>
                    <a:pt x="47" y="9"/>
                    <a:pt x="47" y="9"/>
                    <a:pt x="47" y="9"/>
                  </a:cubicBezTo>
                  <a:cubicBezTo>
                    <a:pt x="41" y="11"/>
                    <a:pt x="36" y="15"/>
                    <a:pt x="32" y="18"/>
                  </a:cubicBezTo>
                  <a:cubicBezTo>
                    <a:pt x="32" y="18"/>
                    <a:pt x="32" y="18"/>
                    <a:pt x="31" y="18"/>
                  </a:cubicBezTo>
                  <a:cubicBezTo>
                    <a:pt x="15" y="32"/>
                    <a:pt x="3" y="52"/>
                    <a:pt x="0" y="74"/>
                  </a:cubicBezTo>
                  <a:cubicBezTo>
                    <a:pt x="0" y="77"/>
                    <a:pt x="0" y="81"/>
                    <a:pt x="0" y="84"/>
                  </a:cubicBezTo>
                  <a:cubicBezTo>
                    <a:pt x="0" y="87"/>
                    <a:pt x="0" y="90"/>
                    <a:pt x="0" y="93"/>
                  </a:cubicBezTo>
                  <a:cubicBezTo>
                    <a:pt x="1" y="98"/>
                    <a:pt x="2" y="104"/>
                    <a:pt x="3" y="109"/>
                  </a:cubicBezTo>
                  <a:cubicBezTo>
                    <a:pt x="14" y="143"/>
                    <a:pt x="46" y="168"/>
                    <a:pt x="84" y="168"/>
                  </a:cubicBezTo>
                  <a:cubicBezTo>
                    <a:pt x="131" y="168"/>
                    <a:pt x="168" y="131"/>
                    <a:pt x="168" y="84"/>
                  </a:cubicBezTo>
                  <a:cubicBezTo>
                    <a:pt x="168" y="58"/>
                    <a:pt x="157" y="35"/>
                    <a:pt x="138" y="20"/>
                  </a:cubicBezTo>
                  <a:close/>
                  <a:moveTo>
                    <a:pt x="84" y="152"/>
                  </a:moveTo>
                  <a:cubicBezTo>
                    <a:pt x="52" y="152"/>
                    <a:pt x="25" y="131"/>
                    <a:pt x="18" y="101"/>
                  </a:cubicBezTo>
                  <a:cubicBezTo>
                    <a:pt x="16" y="96"/>
                    <a:pt x="16" y="90"/>
                    <a:pt x="16" y="84"/>
                  </a:cubicBezTo>
                  <a:cubicBezTo>
                    <a:pt x="16" y="84"/>
                    <a:pt x="16" y="83"/>
                    <a:pt x="16" y="83"/>
                  </a:cubicBezTo>
                  <a:cubicBezTo>
                    <a:pt x="16" y="59"/>
                    <a:pt x="29" y="39"/>
                    <a:pt x="47" y="27"/>
                  </a:cubicBezTo>
                  <a:cubicBezTo>
                    <a:pt x="47" y="27"/>
                    <a:pt x="47" y="27"/>
                    <a:pt x="47" y="27"/>
                  </a:cubicBezTo>
                  <a:cubicBezTo>
                    <a:pt x="52" y="24"/>
                    <a:pt x="58" y="21"/>
                    <a:pt x="64" y="19"/>
                  </a:cubicBezTo>
                  <a:cubicBezTo>
                    <a:pt x="66" y="18"/>
                    <a:pt x="69" y="18"/>
                    <a:pt x="71" y="17"/>
                  </a:cubicBezTo>
                  <a:cubicBezTo>
                    <a:pt x="75" y="16"/>
                    <a:pt x="80" y="16"/>
                    <a:pt x="84" y="16"/>
                  </a:cubicBezTo>
                  <a:cubicBezTo>
                    <a:pt x="89" y="16"/>
                    <a:pt x="94" y="17"/>
                    <a:pt x="99" y="18"/>
                  </a:cubicBezTo>
                  <a:cubicBezTo>
                    <a:pt x="107" y="19"/>
                    <a:pt x="115" y="23"/>
                    <a:pt x="122" y="28"/>
                  </a:cubicBezTo>
                  <a:cubicBezTo>
                    <a:pt x="140" y="40"/>
                    <a:pt x="152" y="61"/>
                    <a:pt x="152" y="84"/>
                  </a:cubicBezTo>
                  <a:cubicBezTo>
                    <a:pt x="152" y="122"/>
                    <a:pt x="122" y="152"/>
                    <a:pt x="8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2">
              <a:extLst>
                <a:ext uri="{FF2B5EF4-FFF2-40B4-BE49-F238E27FC236}">
                  <a16:creationId xmlns:a16="http://schemas.microsoft.com/office/drawing/2014/main" id="{4AA83A2A-7EC8-400C-A508-325844B08A50}"/>
                </a:ext>
              </a:extLst>
            </p:cNvPr>
            <p:cNvSpPr>
              <a:spLocks/>
            </p:cNvSpPr>
            <p:nvPr/>
          </p:nvSpPr>
          <p:spPr bwMode="auto">
            <a:xfrm>
              <a:off x="1914" y="2158"/>
              <a:ext cx="108" cy="155"/>
            </a:xfrm>
            <a:custGeom>
              <a:avLst/>
              <a:gdLst>
                <a:gd name="T0" fmla="*/ 24 w 52"/>
                <a:gd name="T1" fmla="*/ 15 h 75"/>
                <a:gd name="T2" fmla="*/ 32 w 52"/>
                <a:gd name="T3" fmla="*/ 11 h 75"/>
                <a:gd name="T4" fmla="*/ 44 w 52"/>
                <a:gd name="T5" fmla="*/ 18 h 75"/>
                <a:gd name="T6" fmla="*/ 52 w 52"/>
                <a:gd name="T7" fmla="*/ 10 h 75"/>
                <a:gd name="T8" fmla="*/ 31 w 52"/>
                <a:gd name="T9" fmla="*/ 0 h 75"/>
                <a:gd name="T10" fmla="*/ 14 w 52"/>
                <a:gd name="T11" fmla="*/ 6 h 75"/>
                <a:gd name="T12" fmla="*/ 7 w 52"/>
                <a:gd name="T13" fmla="*/ 25 h 75"/>
                <a:gd name="T14" fmla="*/ 7 w 52"/>
                <a:gd name="T15" fmla="*/ 34 h 75"/>
                <a:gd name="T16" fmla="*/ 0 w 52"/>
                <a:gd name="T17" fmla="*/ 34 h 75"/>
                <a:gd name="T18" fmla="*/ 0 w 52"/>
                <a:gd name="T19" fmla="*/ 45 h 75"/>
                <a:gd name="T20" fmla="*/ 7 w 52"/>
                <a:gd name="T21" fmla="*/ 45 h 75"/>
                <a:gd name="T22" fmla="*/ 7 w 52"/>
                <a:gd name="T23" fmla="*/ 64 h 75"/>
                <a:gd name="T24" fmla="*/ 0 w 52"/>
                <a:gd name="T25" fmla="*/ 67 h 75"/>
                <a:gd name="T26" fmla="*/ 0 w 52"/>
                <a:gd name="T27" fmla="*/ 75 h 75"/>
                <a:gd name="T28" fmla="*/ 52 w 52"/>
                <a:gd name="T29" fmla="*/ 75 h 75"/>
                <a:gd name="T30" fmla="*/ 52 w 52"/>
                <a:gd name="T31" fmla="*/ 64 h 75"/>
                <a:gd name="T32" fmla="*/ 20 w 52"/>
                <a:gd name="T33" fmla="*/ 64 h 75"/>
                <a:gd name="T34" fmla="*/ 20 w 52"/>
                <a:gd name="T35" fmla="*/ 45 h 75"/>
                <a:gd name="T36" fmla="*/ 45 w 52"/>
                <a:gd name="T37" fmla="*/ 45 h 75"/>
                <a:gd name="T38" fmla="*/ 45 w 52"/>
                <a:gd name="T39" fmla="*/ 34 h 75"/>
                <a:gd name="T40" fmla="*/ 20 w 52"/>
                <a:gd name="T41" fmla="*/ 34 h 75"/>
                <a:gd name="T42" fmla="*/ 20 w 52"/>
                <a:gd name="T43" fmla="*/ 25 h 75"/>
                <a:gd name="T44" fmla="*/ 24 w 52"/>
                <a:gd name="T45" fmla="*/ 1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5">
                  <a:moveTo>
                    <a:pt x="24" y="15"/>
                  </a:moveTo>
                  <a:cubicBezTo>
                    <a:pt x="26" y="13"/>
                    <a:pt x="28" y="11"/>
                    <a:pt x="32" y="11"/>
                  </a:cubicBezTo>
                  <a:cubicBezTo>
                    <a:pt x="37" y="11"/>
                    <a:pt x="40" y="14"/>
                    <a:pt x="44" y="18"/>
                  </a:cubicBezTo>
                  <a:cubicBezTo>
                    <a:pt x="52" y="10"/>
                    <a:pt x="52" y="10"/>
                    <a:pt x="52" y="10"/>
                  </a:cubicBezTo>
                  <a:cubicBezTo>
                    <a:pt x="48" y="4"/>
                    <a:pt x="41" y="0"/>
                    <a:pt x="31" y="0"/>
                  </a:cubicBezTo>
                  <a:cubicBezTo>
                    <a:pt x="24" y="0"/>
                    <a:pt x="18" y="2"/>
                    <a:pt x="14" y="6"/>
                  </a:cubicBezTo>
                  <a:cubicBezTo>
                    <a:pt x="9" y="11"/>
                    <a:pt x="7" y="17"/>
                    <a:pt x="7" y="25"/>
                  </a:cubicBezTo>
                  <a:cubicBezTo>
                    <a:pt x="7" y="34"/>
                    <a:pt x="7" y="34"/>
                    <a:pt x="7" y="34"/>
                  </a:cubicBezTo>
                  <a:cubicBezTo>
                    <a:pt x="0" y="34"/>
                    <a:pt x="0" y="34"/>
                    <a:pt x="0" y="34"/>
                  </a:cubicBezTo>
                  <a:cubicBezTo>
                    <a:pt x="0" y="45"/>
                    <a:pt x="0" y="45"/>
                    <a:pt x="0" y="45"/>
                  </a:cubicBezTo>
                  <a:cubicBezTo>
                    <a:pt x="7" y="45"/>
                    <a:pt x="7" y="45"/>
                    <a:pt x="7" y="45"/>
                  </a:cubicBezTo>
                  <a:cubicBezTo>
                    <a:pt x="7" y="64"/>
                    <a:pt x="7" y="64"/>
                    <a:pt x="7" y="64"/>
                  </a:cubicBezTo>
                  <a:cubicBezTo>
                    <a:pt x="0" y="67"/>
                    <a:pt x="0" y="67"/>
                    <a:pt x="0" y="67"/>
                  </a:cubicBezTo>
                  <a:cubicBezTo>
                    <a:pt x="0" y="75"/>
                    <a:pt x="0" y="75"/>
                    <a:pt x="0" y="75"/>
                  </a:cubicBezTo>
                  <a:cubicBezTo>
                    <a:pt x="52" y="75"/>
                    <a:pt x="52" y="75"/>
                    <a:pt x="52" y="75"/>
                  </a:cubicBezTo>
                  <a:cubicBezTo>
                    <a:pt x="52" y="64"/>
                    <a:pt x="52" y="64"/>
                    <a:pt x="52" y="64"/>
                  </a:cubicBezTo>
                  <a:cubicBezTo>
                    <a:pt x="20" y="64"/>
                    <a:pt x="20" y="64"/>
                    <a:pt x="20" y="64"/>
                  </a:cubicBezTo>
                  <a:cubicBezTo>
                    <a:pt x="20" y="45"/>
                    <a:pt x="20" y="45"/>
                    <a:pt x="20" y="45"/>
                  </a:cubicBezTo>
                  <a:cubicBezTo>
                    <a:pt x="45" y="45"/>
                    <a:pt x="45" y="45"/>
                    <a:pt x="45" y="45"/>
                  </a:cubicBezTo>
                  <a:cubicBezTo>
                    <a:pt x="45" y="34"/>
                    <a:pt x="45" y="34"/>
                    <a:pt x="45" y="34"/>
                  </a:cubicBezTo>
                  <a:cubicBezTo>
                    <a:pt x="20" y="34"/>
                    <a:pt x="20" y="34"/>
                    <a:pt x="20" y="34"/>
                  </a:cubicBezTo>
                  <a:cubicBezTo>
                    <a:pt x="20" y="25"/>
                    <a:pt x="20" y="25"/>
                    <a:pt x="20" y="25"/>
                  </a:cubicBezTo>
                  <a:cubicBezTo>
                    <a:pt x="20" y="20"/>
                    <a:pt x="21" y="17"/>
                    <a:pt x="2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2" name="Freeform 16">
            <a:extLst>
              <a:ext uri="{FF2B5EF4-FFF2-40B4-BE49-F238E27FC236}">
                <a16:creationId xmlns:a16="http://schemas.microsoft.com/office/drawing/2014/main" id="{0E03AF6E-C97D-42C9-8659-149D0E3F4712}"/>
              </a:ext>
            </a:extLst>
          </p:cNvPr>
          <p:cNvSpPr>
            <a:spLocks noEditPoints="1"/>
          </p:cNvSpPr>
          <p:nvPr/>
        </p:nvSpPr>
        <p:spPr bwMode="white">
          <a:xfrm>
            <a:off x="3095308" y="2485669"/>
            <a:ext cx="1323446" cy="1040526"/>
          </a:xfrm>
          <a:custGeom>
            <a:avLst/>
            <a:gdLst>
              <a:gd name="T0" fmla="*/ 356 w 402"/>
              <a:gd name="T1" fmla="*/ 28 h 315"/>
              <a:gd name="T2" fmla="*/ 219 w 402"/>
              <a:gd name="T3" fmla="*/ 56 h 315"/>
              <a:gd name="T4" fmla="*/ 79 w 402"/>
              <a:gd name="T5" fmla="*/ 26 h 315"/>
              <a:gd name="T6" fmla="*/ 55 w 402"/>
              <a:gd name="T7" fmla="*/ 148 h 315"/>
              <a:gd name="T8" fmla="*/ 0 w 402"/>
              <a:gd name="T9" fmla="*/ 148 h 315"/>
              <a:gd name="T10" fmla="*/ 0 w 402"/>
              <a:gd name="T11" fmla="*/ 164 h 315"/>
              <a:gd name="T12" fmla="*/ 66 w 402"/>
              <a:gd name="T13" fmla="*/ 164 h 315"/>
              <a:gd name="T14" fmla="*/ 213 w 402"/>
              <a:gd name="T15" fmla="*/ 311 h 315"/>
              <a:gd name="T16" fmla="*/ 218 w 402"/>
              <a:gd name="T17" fmla="*/ 315 h 315"/>
              <a:gd name="T18" fmla="*/ 223 w 402"/>
              <a:gd name="T19" fmla="*/ 311 h 315"/>
              <a:gd name="T20" fmla="*/ 381 w 402"/>
              <a:gd name="T21" fmla="*/ 148 h 315"/>
              <a:gd name="T22" fmla="*/ 356 w 402"/>
              <a:gd name="T23" fmla="*/ 28 h 315"/>
              <a:gd name="T24" fmla="*/ 366 w 402"/>
              <a:gd name="T25" fmla="*/ 142 h 315"/>
              <a:gd name="T26" fmla="*/ 366 w 402"/>
              <a:gd name="T27" fmla="*/ 143 h 315"/>
              <a:gd name="T28" fmla="*/ 218 w 402"/>
              <a:gd name="T29" fmla="*/ 295 h 315"/>
              <a:gd name="T30" fmla="*/ 86 w 402"/>
              <a:gd name="T31" fmla="*/ 164 h 315"/>
              <a:gd name="T32" fmla="*/ 152 w 402"/>
              <a:gd name="T33" fmla="*/ 164 h 315"/>
              <a:gd name="T34" fmla="*/ 159 w 402"/>
              <a:gd name="T35" fmla="*/ 159 h 315"/>
              <a:gd name="T36" fmla="*/ 176 w 402"/>
              <a:gd name="T37" fmla="*/ 116 h 315"/>
              <a:gd name="T38" fmla="*/ 210 w 402"/>
              <a:gd name="T39" fmla="*/ 236 h 315"/>
              <a:gd name="T40" fmla="*/ 217 w 402"/>
              <a:gd name="T41" fmla="*/ 242 h 315"/>
              <a:gd name="T42" fmla="*/ 217 w 402"/>
              <a:gd name="T43" fmla="*/ 242 h 315"/>
              <a:gd name="T44" fmla="*/ 225 w 402"/>
              <a:gd name="T45" fmla="*/ 237 h 315"/>
              <a:gd name="T46" fmla="*/ 253 w 402"/>
              <a:gd name="T47" fmla="*/ 164 h 315"/>
              <a:gd name="T48" fmla="*/ 313 w 402"/>
              <a:gd name="T49" fmla="*/ 164 h 315"/>
              <a:gd name="T50" fmla="*/ 313 w 402"/>
              <a:gd name="T51" fmla="*/ 148 h 315"/>
              <a:gd name="T52" fmla="*/ 248 w 402"/>
              <a:gd name="T53" fmla="*/ 148 h 315"/>
              <a:gd name="T54" fmla="*/ 240 w 402"/>
              <a:gd name="T55" fmla="*/ 153 h 315"/>
              <a:gd name="T56" fmla="*/ 218 w 402"/>
              <a:gd name="T57" fmla="*/ 209 h 315"/>
              <a:gd name="T58" fmla="*/ 184 w 402"/>
              <a:gd name="T59" fmla="*/ 88 h 315"/>
              <a:gd name="T60" fmla="*/ 177 w 402"/>
              <a:gd name="T61" fmla="*/ 82 h 315"/>
              <a:gd name="T62" fmla="*/ 169 w 402"/>
              <a:gd name="T63" fmla="*/ 88 h 315"/>
              <a:gd name="T64" fmla="*/ 146 w 402"/>
              <a:gd name="T65" fmla="*/ 148 h 315"/>
              <a:gd name="T66" fmla="*/ 74 w 402"/>
              <a:gd name="T67" fmla="*/ 148 h 315"/>
              <a:gd name="T68" fmla="*/ 70 w 402"/>
              <a:gd name="T69" fmla="*/ 141 h 315"/>
              <a:gd name="T70" fmla="*/ 88 w 402"/>
              <a:gd name="T71" fmla="*/ 39 h 315"/>
              <a:gd name="T72" fmla="*/ 212 w 402"/>
              <a:gd name="T73" fmla="*/ 73 h 315"/>
              <a:gd name="T74" fmla="*/ 218 w 402"/>
              <a:gd name="T75" fmla="*/ 79 h 315"/>
              <a:gd name="T76" fmla="*/ 224 w 402"/>
              <a:gd name="T77" fmla="*/ 73 h 315"/>
              <a:gd name="T78" fmla="*/ 347 w 402"/>
              <a:gd name="T79" fmla="*/ 41 h 315"/>
              <a:gd name="T80" fmla="*/ 366 w 402"/>
              <a:gd name="T81" fmla="*/ 1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2" h="315">
                <a:moveTo>
                  <a:pt x="356" y="28"/>
                </a:moveTo>
                <a:cubicBezTo>
                  <a:pt x="326" y="7"/>
                  <a:pt x="275" y="4"/>
                  <a:pt x="219" y="56"/>
                </a:cubicBezTo>
                <a:cubicBezTo>
                  <a:pt x="164" y="0"/>
                  <a:pt x="110" y="5"/>
                  <a:pt x="79" y="26"/>
                </a:cubicBezTo>
                <a:cubicBezTo>
                  <a:pt x="47" y="49"/>
                  <a:pt x="29" y="97"/>
                  <a:pt x="55" y="148"/>
                </a:cubicBezTo>
                <a:cubicBezTo>
                  <a:pt x="0" y="148"/>
                  <a:pt x="0" y="148"/>
                  <a:pt x="0" y="148"/>
                </a:cubicBezTo>
                <a:cubicBezTo>
                  <a:pt x="0" y="164"/>
                  <a:pt x="0" y="164"/>
                  <a:pt x="0" y="164"/>
                </a:cubicBezTo>
                <a:cubicBezTo>
                  <a:pt x="66" y="164"/>
                  <a:pt x="66" y="164"/>
                  <a:pt x="66" y="164"/>
                </a:cubicBezTo>
                <a:cubicBezTo>
                  <a:pt x="127" y="246"/>
                  <a:pt x="213" y="311"/>
                  <a:pt x="213" y="311"/>
                </a:cubicBezTo>
                <a:cubicBezTo>
                  <a:pt x="218" y="315"/>
                  <a:pt x="218" y="315"/>
                  <a:pt x="218" y="315"/>
                </a:cubicBezTo>
                <a:cubicBezTo>
                  <a:pt x="223" y="311"/>
                  <a:pt x="223" y="311"/>
                  <a:pt x="223" y="311"/>
                </a:cubicBezTo>
                <a:cubicBezTo>
                  <a:pt x="229" y="307"/>
                  <a:pt x="361" y="202"/>
                  <a:pt x="381" y="148"/>
                </a:cubicBezTo>
                <a:cubicBezTo>
                  <a:pt x="402" y="100"/>
                  <a:pt x="392" y="52"/>
                  <a:pt x="356" y="28"/>
                </a:cubicBezTo>
                <a:close/>
                <a:moveTo>
                  <a:pt x="366" y="142"/>
                </a:moveTo>
                <a:cubicBezTo>
                  <a:pt x="366" y="143"/>
                  <a:pt x="366" y="143"/>
                  <a:pt x="366" y="143"/>
                </a:cubicBezTo>
                <a:cubicBezTo>
                  <a:pt x="350" y="187"/>
                  <a:pt x="243" y="275"/>
                  <a:pt x="218" y="295"/>
                </a:cubicBezTo>
                <a:cubicBezTo>
                  <a:pt x="200" y="281"/>
                  <a:pt x="136" y="228"/>
                  <a:pt x="86" y="164"/>
                </a:cubicBezTo>
                <a:cubicBezTo>
                  <a:pt x="152" y="164"/>
                  <a:pt x="152" y="164"/>
                  <a:pt x="152" y="164"/>
                </a:cubicBezTo>
                <a:cubicBezTo>
                  <a:pt x="155" y="164"/>
                  <a:pt x="158" y="162"/>
                  <a:pt x="159" y="159"/>
                </a:cubicBezTo>
                <a:cubicBezTo>
                  <a:pt x="176" y="116"/>
                  <a:pt x="176" y="116"/>
                  <a:pt x="176" y="116"/>
                </a:cubicBezTo>
                <a:cubicBezTo>
                  <a:pt x="210" y="236"/>
                  <a:pt x="210" y="236"/>
                  <a:pt x="210" y="236"/>
                </a:cubicBezTo>
                <a:cubicBezTo>
                  <a:pt x="211" y="239"/>
                  <a:pt x="213" y="242"/>
                  <a:pt x="217" y="242"/>
                </a:cubicBezTo>
                <a:cubicBezTo>
                  <a:pt x="217" y="242"/>
                  <a:pt x="217" y="242"/>
                  <a:pt x="217" y="242"/>
                </a:cubicBezTo>
                <a:cubicBezTo>
                  <a:pt x="221" y="242"/>
                  <a:pt x="224" y="240"/>
                  <a:pt x="225" y="237"/>
                </a:cubicBezTo>
                <a:cubicBezTo>
                  <a:pt x="253" y="164"/>
                  <a:pt x="253" y="164"/>
                  <a:pt x="253" y="164"/>
                </a:cubicBezTo>
                <a:cubicBezTo>
                  <a:pt x="313" y="164"/>
                  <a:pt x="313" y="164"/>
                  <a:pt x="313" y="164"/>
                </a:cubicBezTo>
                <a:cubicBezTo>
                  <a:pt x="313" y="148"/>
                  <a:pt x="313" y="148"/>
                  <a:pt x="313" y="148"/>
                </a:cubicBezTo>
                <a:cubicBezTo>
                  <a:pt x="248" y="148"/>
                  <a:pt x="248" y="148"/>
                  <a:pt x="248" y="148"/>
                </a:cubicBezTo>
                <a:cubicBezTo>
                  <a:pt x="244" y="148"/>
                  <a:pt x="241" y="150"/>
                  <a:pt x="240" y="153"/>
                </a:cubicBezTo>
                <a:cubicBezTo>
                  <a:pt x="218" y="209"/>
                  <a:pt x="218" y="209"/>
                  <a:pt x="218" y="209"/>
                </a:cubicBezTo>
                <a:cubicBezTo>
                  <a:pt x="184" y="88"/>
                  <a:pt x="184" y="88"/>
                  <a:pt x="184" y="88"/>
                </a:cubicBezTo>
                <a:cubicBezTo>
                  <a:pt x="183" y="85"/>
                  <a:pt x="181" y="83"/>
                  <a:pt x="177" y="82"/>
                </a:cubicBezTo>
                <a:cubicBezTo>
                  <a:pt x="174" y="82"/>
                  <a:pt x="170" y="84"/>
                  <a:pt x="169" y="88"/>
                </a:cubicBezTo>
                <a:cubicBezTo>
                  <a:pt x="146" y="148"/>
                  <a:pt x="146" y="148"/>
                  <a:pt x="146" y="148"/>
                </a:cubicBezTo>
                <a:cubicBezTo>
                  <a:pt x="74" y="148"/>
                  <a:pt x="74" y="148"/>
                  <a:pt x="74" y="148"/>
                </a:cubicBezTo>
                <a:cubicBezTo>
                  <a:pt x="73" y="146"/>
                  <a:pt x="71" y="143"/>
                  <a:pt x="70" y="141"/>
                </a:cubicBezTo>
                <a:cubicBezTo>
                  <a:pt x="46" y="97"/>
                  <a:pt x="63" y="57"/>
                  <a:pt x="88" y="39"/>
                </a:cubicBezTo>
                <a:cubicBezTo>
                  <a:pt x="115" y="21"/>
                  <a:pt x="163" y="18"/>
                  <a:pt x="212" y="73"/>
                </a:cubicBezTo>
                <a:cubicBezTo>
                  <a:pt x="218" y="79"/>
                  <a:pt x="218" y="79"/>
                  <a:pt x="218" y="79"/>
                </a:cubicBezTo>
                <a:cubicBezTo>
                  <a:pt x="224" y="73"/>
                  <a:pt x="224" y="73"/>
                  <a:pt x="224" y="73"/>
                </a:cubicBezTo>
                <a:cubicBezTo>
                  <a:pt x="275" y="22"/>
                  <a:pt x="321" y="23"/>
                  <a:pt x="347" y="41"/>
                </a:cubicBezTo>
                <a:cubicBezTo>
                  <a:pt x="377" y="61"/>
                  <a:pt x="384" y="101"/>
                  <a:pt x="366"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4" name="Group 4">
            <a:extLst>
              <a:ext uri="{FF2B5EF4-FFF2-40B4-BE49-F238E27FC236}">
                <a16:creationId xmlns:a16="http://schemas.microsoft.com/office/drawing/2014/main" id="{22C72FE2-36C4-43E6-A456-E4B41E4A5849}"/>
              </a:ext>
            </a:extLst>
          </p:cNvPr>
          <p:cNvGrpSpPr>
            <a:grpSpLocks noChangeAspect="1"/>
          </p:cNvGrpSpPr>
          <p:nvPr/>
        </p:nvGrpSpPr>
        <p:grpSpPr bwMode="auto">
          <a:xfrm>
            <a:off x="5607368" y="2369026"/>
            <a:ext cx="1044575" cy="1122363"/>
            <a:chOff x="4369" y="1604"/>
            <a:chExt cx="658" cy="707"/>
          </a:xfrm>
          <a:solidFill>
            <a:schemeClr val="bg1"/>
          </a:solidFill>
        </p:grpSpPr>
        <p:sp>
          <p:nvSpPr>
            <p:cNvPr id="65" name="Rectangle 64">
              <a:extLst>
                <a:ext uri="{FF2B5EF4-FFF2-40B4-BE49-F238E27FC236}">
                  <a16:creationId xmlns:a16="http://schemas.microsoft.com/office/drawing/2014/main" id="{7FCAC876-612E-4840-AFF7-8E2153480104}"/>
                </a:ext>
              </a:extLst>
            </p:cNvPr>
            <p:cNvSpPr>
              <a:spLocks noChangeArrowheads="1"/>
            </p:cNvSpPr>
            <p:nvPr/>
          </p:nvSpPr>
          <p:spPr bwMode="auto">
            <a:xfrm>
              <a:off x="4550" y="1919"/>
              <a:ext cx="3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
              <a:extLst>
                <a:ext uri="{FF2B5EF4-FFF2-40B4-BE49-F238E27FC236}">
                  <a16:creationId xmlns:a16="http://schemas.microsoft.com/office/drawing/2014/main" id="{0DC6A767-83F2-4691-B1C9-A705E56F6CB1}"/>
                </a:ext>
              </a:extLst>
            </p:cNvPr>
            <p:cNvSpPr>
              <a:spLocks noChangeArrowheads="1"/>
            </p:cNvSpPr>
            <p:nvPr/>
          </p:nvSpPr>
          <p:spPr bwMode="auto">
            <a:xfrm>
              <a:off x="4683" y="1919"/>
              <a:ext cx="3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
              <a:extLst>
                <a:ext uri="{FF2B5EF4-FFF2-40B4-BE49-F238E27FC236}">
                  <a16:creationId xmlns:a16="http://schemas.microsoft.com/office/drawing/2014/main" id="{7B277E98-420E-494E-8A6F-D60B9D93DA3E}"/>
                </a:ext>
              </a:extLst>
            </p:cNvPr>
            <p:cNvSpPr>
              <a:spLocks noChangeArrowheads="1"/>
            </p:cNvSpPr>
            <p:nvPr/>
          </p:nvSpPr>
          <p:spPr bwMode="auto">
            <a:xfrm>
              <a:off x="4818" y="1924"/>
              <a:ext cx="30" cy="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8">
              <a:extLst>
                <a:ext uri="{FF2B5EF4-FFF2-40B4-BE49-F238E27FC236}">
                  <a16:creationId xmlns:a16="http://schemas.microsoft.com/office/drawing/2014/main" id="{77AD058E-5705-48E9-9A46-22866D299700}"/>
                </a:ext>
              </a:extLst>
            </p:cNvPr>
            <p:cNvSpPr>
              <a:spLocks noChangeArrowheads="1"/>
            </p:cNvSpPr>
            <p:nvPr/>
          </p:nvSpPr>
          <p:spPr bwMode="auto">
            <a:xfrm>
              <a:off x="4550" y="2096"/>
              <a:ext cx="30" cy="1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9">
              <a:extLst>
                <a:ext uri="{FF2B5EF4-FFF2-40B4-BE49-F238E27FC236}">
                  <a16:creationId xmlns:a16="http://schemas.microsoft.com/office/drawing/2014/main" id="{372D4D4B-830D-4A37-80FE-C91A96E778B7}"/>
                </a:ext>
              </a:extLst>
            </p:cNvPr>
            <p:cNvSpPr>
              <a:spLocks noChangeArrowheads="1"/>
            </p:cNvSpPr>
            <p:nvPr/>
          </p:nvSpPr>
          <p:spPr bwMode="auto">
            <a:xfrm>
              <a:off x="4683" y="2100"/>
              <a:ext cx="30"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10">
              <a:extLst>
                <a:ext uri="{FF2B5EF4-FFF2-40B4-BE49-F238E27FC236}">
                  <a16:creationId xmlns:a16="http://schemas.microsoft.com/office/drawing/2014/main" id="{EFD42325-AE73-4B1E-AE2E-4E738D52D338}"/>
                </a:ext>
              </a:extLst>
            </p:cNvPr>
            <p:cNvSpPr>
              <a:spLocks noChangeArrowheads="1"/>
            </p:cNvSpPr>
            <p:nvPr/>
          </p:nvSpPr>
          <p:spPr bwMode="auto">
            <a:xfrm>
              <a:off x="4818" y="2100"/>
              <a:ext cx="30"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a:extLst>
                <a:ext uri="{FF2B5EF4-FFF2-40B4-BE49-F238E27FC236}">
                  <a16:creationId xmlns:a16="http://schemas.microsoft.com/office/drawing/2014/main" id="{B728319F-FE27-4F60-A2F9-BC1AA0C08E6F}"/>
                </a:ext>
              </a:extLst>
            </p:cNvPr>
            <p:cNvSpPr>
              <a:spLocks noEditPoints="1"/>
            </p:cNvSpPr>
            <p:nvPr/>
          </p:nvSpPr>
          <p:spPr bwMode="auto">
            <a:xfrm>
              <a:off x="4369" y="1604"/>
              <a:ext cx="658" cy="707"/>
            </a:xfrm>
            <a:custGeom>
              <a:avLst/>
              <a:gdLst>
                <a:gd name="T0" fmla="*/ 331 w 356"/>
                <a:gd name="T1" fmla="*/ 366 h 382"/>
                <a:gd name="T2" fmla="*/ 331 w 356"/>
                <a:gd name="T3" fmla="*/ 218 h 382"/>
                <a:gd name="T4" fmla="*/ 295 w 356"/>
                <a:gd name="T5" fmla="*/ 218 h 382"/>
                <a:gd name="T6" fmla="*/ 295 w 356"/>
                <a:gd name="T7" fmla="*/ 144 h 382"/>
                <a:gd name="T8" fmla="*/ 248 w 356"/>
                <a:gd name="T9" fmla="*/ 144 h 382"/>
                <a:gd name="T10" fmla="*/ 238 w 356"/>
                <a:gd name="T11" fmla="*/ 119 h 382"/>
                <a:gd name="T12" fmla="*/ 217 w 356"/>
                <a:gd name="T13" fmla="*/ 105 h 382"/>
                <a:gd name="T14" fmla="*/ 209 w 356"/>
                <a:gd name="T15" fmla="*/ 80 h 382"/>
                <a:gd name="T16" fmla="*/ 187 w 356"/>
                <a:gd name="T17" fmla="*/ 70 h 382"/>
                <a:gd name="T18" fmla="*/ 187 w 356"/>
                <a:gd name="T19" fmla="*/ 50 h 382"/>
                <a:gd name="T20" fmla="*/ 218 w 356"/>
                <a:gd name="T21" fmla="*/ 40 h 382"/>
                <a:gd name="T22" fmla="*/ 254 w 356"/>
                <a:gd name="T23" fmla="*/ 29 h 382"/>
                <a:gd name="T24" fmla="*/ 218 w 356"/>
                <a:gd name="T25" fmla="*/ 18 h 382"/>
                <a:gd name="T26" fmla="*/ 187 w 356"/>
                <a:gd name="T27" fmla="*/ 8 h 382"/>
                <a:gd name="T28" fmla="*/ 187 w 356"/>
                <a:gd name="T29" fmla="*/ 0 h 382"/>
                <a:gd name="T30" fmla="*/ 171 w 356"/>
                <a:gd name="T31" fmla="*/ 0 h 382"/>
                <a:gd name="T32" fmla="*/ 171 w 356"/>
                <a:gd name="T33" fmla="*/ 70 h 382"/>
                <a:gd name="T34" fmla="*/ 147 w 356"/>
                <a:gd name="T35" fmla="*/ 81 h 382"/>
                <a:gd name="T36" fmla="*/ 140 w 356"/>
                <a:gd name="T37" fmla="*/ 104 h 382"/>
                <a:gd name="T38" fmla="*/ 117 w 356"/>
                <a:gd name="T39" fmla="*/ 120 h 382"/>
                <a:gd name="T40" fmla="*/ 109 w 356"/>
                <a:gd name="T41" fmla="*/ 144 h 382"/>
                <a:gd name="T42" fmla="*/ 62 w 356"/>
                <a:gd name="T43" fmla="*/ 144 h 382"/>
                <a:gd name="T44" fmla="*/ 62 w 356"/>
                <a:gd name="T45" fmla="*/ 218 h 382"/>
                <a:gd name="T46" fmla="*/ 26 w 356"/>
                <a:gd name="T47" fmla="*/ 218 h 382"/>
                <a:gd name="T48" fmla="*/ 26 w 356"/>
                <a:gd name="T49" fmla="*/ 366 h 382"/>
                <a:gd name="T50" fmla="*/ 0 w 356"/>
                <a:gd name="T51" fmla="*/ 366 h 382"/>
                <a:gd name="T52" fmla="*/ 0 w 356"/>
                <a:gd name="T53" fmla="*/ 382 h 382"/>
                <a:gd name="T54" fmla="*/ 26 w 356"/>
                <a:gd name="T55" fmla="*/ 382 h 382"/>
                <a:gd name="T56" fmla="*/ 331 w 356"/>
                <a:gd name="T57" fmla="*/ 382 h 382"/>
                <a:gd name="T58" fmla="*/ 356 w 356"/>
                <a:gd name="T59" fmla="*/ 382 h 382"/>
                <a:gd name="T60" fmla="*/ 356 w 356"/>
                <a:gd name="T61" fmla="*/ 366 h 382"/>
                <a:gd name="T62" fmla="*/ 331 w 356"/>
                <a:gd name="T63" fmla="*/ 366 h 382"/>
                <a:gd name="T64" fmla="*/ 160 w 356"/>
                <a:gd name="T65" fmla="*/ 91 h 382"/>
                <a:gd name="T66" fmla="*/ 179 w 356"/>
                <a:gd name="T67" fmla="*/ 85 h 382"/>
                <a:gd name="T68" fmla="*/ 197 w 356"/>
                <a:gd name="T69" fmla="*/ 91 h 382"/>
                <a:gd name="T70" fmla="*/ 201 w 356"/>
                <a:gd name="T71" fmla="*/ 100 h 382"/>
                <a:gd name="T72" fmla="*/ 178 w 356"/>
                <a:gd name="T73" fmla="*/ 98 h 382"/>
                <a:gd name="T74" fmla="*/ 156 w 356"/>
                <a:gd name="T75" fmla="*/ 100 h 382"/>
                <a:gd name="T76" fmla="*/ 160 w 356"/>
                <a:gd name="T77" fmla="*/ 91 h 382"/>
                <a:gd name="T78" fmla="*/ 130 w 356"/>
                <a:gd name="T79" fmla="*/ 129 h 382"/>
                <a:gd name="T80" fmla="*/ 178 w 356"/>
                <a:gd name="T81" fmla="*/ 114 h 382"/>
                <a:gd name="T82" fmla="*/ 225 w 356"/>
                <a:gd name="T83" fmla="*/ 129 h 382"/>
                <a:gd name="T84" fmla="*/ 232 w 356"/>
                <a:gd name="T85" fmla="*/ 144 h 382"/>
                <a:gd name="T86" fmla="*/ 125 w 356"/>
                <a:gd name="T87" fmla="*/ 144 h 382"/>
                <a:gd name="T88" fmla="*/ 130 w 356"/>
                <a:gd name="T89" fmla="*/ 129 h 382"/>
                <a:gd name="T90" fmla="*/ 78 w 356"/>
                <a:gd name="T91" fmla="*/ 160 h 382"/>
                <a:gd name="T92" fmla="*/ 279 w 356"/>
                <a:gd name="T93" fmla="*/ 160 h 382"/>
                <a:gd name="T94" fmla="*/ 279 w 356"/>
                <a:gd name="T95" fmla="*/ 218 h 382"/>
                <a:gd name="T96" fmla="*/ 78 w 356"/>
                <a:gd name="T97" fmla="*/ 218 h 382"/>
                <a:gd name="T98" fmla="*/ 78 w 356"/>
                <a:gd name="T99" fmla="*/ 160 h 382"/>
                <a:gd name="T100" fmla="*/ 42 w 356"/>
                <a:gd name="T101" fmla="*/ 366 h 382"/>
                <a:gd name="T102" fmla="*/ 42 w 356"/>
                <a:gd name="T103" fmla="*/ 234 h 382"/>
                <a:gd name="T104" fmla="*/ 62 w 356"/>
                <a:gd name="T105" fmla="*/ 234 h 382"/>
                <a:gd name="T106" fmla="*/ 295 w 356"/>
                <a:gd name="T107" fmla="*/ 234 h 382"/>
                <a:gd name="T108" fmla="*/ 315 w 356"/>
                <a:gd name="T109" fmla="*/ 234 h 382"/>
                <a:gd name="T110" fmla="*/ 315 w 356"/>
                <a:gd name="T111" fmla="*/ 366 h 382"/>
                <a:gd name="T112" fmla="*/ 42 w 356"/>
                <a:gd name="T113" fmla="*/ 36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6" h="382">
                  <a:moveTo>
                    <a:pt x="331" y="366"/>
                  </a:moveTo>
                  <a:cubicBezTo>
                    <a:pt x="331" y="218"/>
                    <a:pt x="331" y="218"/>
                    <a:pt x="331" y="218"/>
                  </a:cubicBezTo>
                  <a:cubicBezTo>
                    <a:pt x="295" y="218"/>
                    <a:pt x="295" y="218"/>
                    <a:pt x="295" y="218"/>
                  </a:cubicBezTo>
                  <a:cubicBezTo>
                    <a:pt x="295" y="144"/>
                    <a:pt x="295" y="144"/>
                    <a:pt x="295" y="144"/>
                  </a:cubicBezTo>
                  <a:cubicBezTo>
                    <a:pt x="248" y="144"/>
                    <a:pt x="248" y="144"/>
                    <a:pt x="248" y="144"/>
                  </a:cubicBezTo>
                  <a:cubicBezTo>
                    <a:pt x="247" y="138"/>
                    <a:pt x="245" y="128"/>
                    <a:pt x="238" y="119"/>
                  </a:cubicBezTo>
                  <a:cubicBezTo>
                    <a:pt x="232" y="113"/>
                    <a:pt x="225" y="108"/>
                    <a:pt x="217" y="105"/>
                  </a:cubicBezTo>
                  <a:cubicBezTo>
                    <a:pt x="217" y="100"/>
                    <a:pt x="216" y="89"/>
                    <a:pt x="209" y="80"/>
                  </a:cubicBezTo>
                  <a:cubicBezTo>
                    <a:pt x="203" y="74"/>
                    <a:pt x="196" y="71"/>
                    <a:pt x="187" y="70"/>
                  </a:cubicBezTo>
                  <a:cubicBezTo>
                    <a:pt x="187" y="50"/>
                    <a:pt x="187" y="50"/>
                    <a:pt x="187" y="50"/>
                  </a:cubicBezTo>
                  <a:cubicBezTo>
                    <a:pt x="218" y="40"/>
                    <a:pt x="218" y="40"/>
                    <a:pt x="218" y="40"/>
                  </a:cubicBezTo>
                  <a:cubicBezTo>
                    <a:pt x="254" y="29"/>
                    <a:pt x="254" y="29"/>
                    <a:pt x="254" y="29"/>
                  </a:cubicBezTo>
                  <a:cubicBezTo>
                    <a:pt x="218" y="18"/>
                    <a:pt x="218" y="18"/>
                    <a:pt x="218" y="18"/>
                  </a:cubicBezTo>
                  <a:cubicBezTo>
                    <a:pt x="187" y="8"/>
                    <a:pt x="187" y="8"/>
                    <a:pt x="187" y="8"/>
                  </a:cubicBezTo>
                  <a:cubicBezTo>
                    <a:pt x="187" y="0"/>
                    <a:pt x="187" y="0"/>
                    <a:pt x="187" y="0"/>
                  </a:cubicBezTo>
                  <a:cubicBezTo>
                    <a:pt x="171" y="0"/>
                    <a:pt x="171" y="0"/>
                    <a:pt x="171" y="0"/>
                  </a:cubicBezTo>
                  <a:cubicBezTo>
                    <a:pt x="171" y="70"/>
                    <a:pt x="171" y="70"/>
                    <a:pt x="171" y="70"/>
                  </a:cubicBezTo>
                  <a:cubicBezTo>
                    <a:pt x="161" y="71"/>
                    <a:pt x="153" y="75"/>
                    <a:pt x="147" y="81"/>
                  </a:cubicBezTo>
                  <a:cubicBezTo>
                    <a:pt x="141" y="89"/>
                    <a:pt x="140" y="99"/>
                    <a:pt x="140" y="104"/>
                  </a:cubicBezTo>
                  <a:cubicBezTo>
                    <a:pt x="130" y="107"/>
                    <a:pt x="123" y="113"/>
                    <a:pt x="117" y="120"/>
                  </a:cubicBezTo>
                  <a:cubicBezTo>
                    <a:pt x="110" y="128"/>
                    <a:pt x="109" y="138"/>
                    <a:pt x="109" y="144"/>
                  </a:cubicBezTo>
                  <a:cubicBezTo>
                    <a:pt x="62" y="144"/>
                    <a:pt x="62" y="144"/>
                    <a:pt x="62" y="144"/>
                  </a:cubicBezTo>
                  <a:cubicBezTo>
                    <a:pt x="62" y="218"/>
                    <a:pt x="62" y="218"/>
                    <a:pt x="62" y="218"/>
                  </a:cubicBezTo>
                  <a:cubicBezTo>
                    <a:pt x="26" y="218"/>
                    <a:pt x="26" y="218"/>
                    <a:pt x="26" y="218"/>
                  </a:cubicBezTo>
                  <a:cubicBezTo>
                    <a:pt x="26" y="366"/>
                    <a:pt x="26" y="366"/>
                    <a:pt x="26" y="366"/>
                  </a:cubicBezTo>
                  <a:cubicBezTo>
                    <a:pt x="0" y="366"/>
                    <a:pt x="0" y="366"/>
                    <a:pt x="0" y="366"/>
                  </a:cubicBezTo>
                  <a:cubicBezTo>
                    <a:pt x="0" y="382"/>
                    <a:pt x="0" y="382"/>
                    <a:pt x="0" y="382"/>
                  </a:cubicBezTo>
                  <a:cubicBezTo>
                    <a:pt x="26" y="382"/>
                    <a:pt x="26" y="382"/>
                    <a:pt x="26" y="382"/>
                  </a:cubicBezTo>
                  <a:cubicBezTo>
                    <a:pt x="331" y="382"/>
                    <a:pt x="331" y="382"/>
                    <a:pt x="331" y="382"/>
                  </a:cubicBezTo>
                  <a:cubicBezTo>
                    <a:pt x="356" y="382"/>
                    <a:pt x="356" y="382"/>
                    <a:pt x="356" y="382"/>
                  </a:cubicBezTo>
                  <a:cubicBezTo>
                    <a:pt x="356" y="366"/>
                    <a:pt x="356" y="366"/>
                    <a:pt x="356" y="366"/>
                  </a:cubicBezTo>
                  <a:lnTo>
                    <a:pt x="331" y="366"/>
                  </a:lnTo>
                  <a:close/>
                  <a:moveTo>
                    <a:pt x="160" y="91"/>
                  </a:moveTo>
                  <a:cubicBezTo>
                    <a:pt x="163" y="87"/>
                    <a:pt x="170" y="85"/>
                    <a:pt x="179" y="85"/>
                  </a:cubicBezTo>
                  <a:cubicBezTo>
                    <a:pt x="187" y="85"/>
                    <a:pt x="193" y="87"/>
                    <a:pt x="197" y="91"/>
                  </a:cubicBezTo>
                  <a:cubicBezTo>
                    <a:pt x="199" y="94"/>
                    <a:pt x="200" y="97"/>
                    <a:pt x="201" y="100"/>
                  </a:cubicBezTo>
                  <a:cubicBezTo>
                    <a:pt x="194" y="99"/>
                    <a:pt x="187" y="98"/>
                    <a:pt x="178" y="98"/>
                  </a:cubicBezTo>
                  <a:cubicBezTo>
                    <a:pt x="170" y="98"/>
                    <a:pt x="163" y="99"/>
                    <a:pt x="156" y="100"/>
                  </a:cubicBezTo>
                  <a:cubicBezTo>
                    <a:pt x="157" y="97"/>
                    <a:pt x="158" y="94"/>
                    <a:pt x="160" y="91"/>
                  </a:cubicBezTo>
                  <a:close/>
                  <a:moveTo>
                    <a:pt x="130" y="129"/>
                  </a:moveTo>
                  <a:cubicBezTo>
                    <a:pt x="138" y="119"/>
                    <a:pt x="155" y="114"/>
                    <a:pt x="178" y="114"/>
                  </a:cubicBezTo>
                  <a:cubicBezTo>
                    <a:pt x="201" y="114"/>
                    <a:pt x="217" y="119"/>
                    <a:pt x="225" y="129"/>
                  </a:cubicBezTo>
                  <a:cubicBezTo>
                    <a:pt x="230" y="134"/>
                    <a:pt x="231" y="140"/>
                    <a:pt x="232" y="144"/>
                  </a:cubicBezTo>
                  <a:cubicBezTo>
                    <a:pt x="125" y="144"/>
                    <a:pt x="125" y="144"/>
                    <a:pt x="125" y="144"/>
                  </a:cubicBezTo>
                  <a:cubicBezTo>
                    <a:pt x="125" y="141"/>
                    <a:pt x="126" y="135"/>
                    <a:pt x="130" y="129"/>
                  </a:cubicBezTo>
                  <a:close/>
                  <a:moveTo>
                    <a:pt x="78" y="160"/>
                  </a:moveTo>
                  <a:cubicBezTo>
                    <a:pt x="279" y="160"/>
                    <a:pt x="279" y="160"/>
                    <a:pt x="279" y="160"/>
                  </a:cubicBezTo>
                  <a:cubicBezTo>
                    <a:pt x="279" y="218"/>
                    <a:pt x="279" y="218"/>
                    <a:pt x="279" y="218"/>
                  </a:cubicBezTo>
                  <a:cubicBezTo>
                    <a:pt x="78" y="218"/>
                    <a:pt x="78" y="218"/>
                    <a:pt x="78" y="218"/>
                  </a:cubicBezTo>
                  <a:lnTo>
                    <a:pt x="78" y="160"/>
                  </a:lnTo>
                  <a:close/>
                  <a:moveTo>
                    <a:pt x="42" y="366"/>
                  </a:moveTo>
                  <a:cubicBezTo>
                    <a:pt x="42" y="234"/>
                    <a:pt x="42" y="234"/>
                    <a:pt x="42" y="234"/>
                  </a:cubicBezTo>
                  <a:cubicBezTo>
                    <a:pt x="62" y="234"/>
                    <a:pt x="62" y="234"/>
                    <a:pt x="62" y="234"/>
                  </a:cubicBezTo>
                  <a:cubicBezTo>
                    <a:pt x="295" y="234"/>
                    <a:pt x="295" y="234"/>
                    <a:pt x="295" y="234"/>
                  </a:cubicBezTo>
                  <a:cubicBezTo>
                    <a:pt x="315" y="234"/>
                    <a:pt x="315" y="234"/>
                    <a:pt x="315" y="234"/>
                  </a:cubicBezTo>
                  <a:cubicBezTo>
                    <a:pt x="315" y="366"/>
                    <a:pt x="315" y="366"/>
                    <a:pt x="315" y="366"/>
                  </a:cubicBezTo>
                  <a:lnTo>
                    <a:pt x="42"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8B457AE7-E87F-401D-A2AC-5E80C4DBD1B0}"/>
              </a:ext>
            </a:extLst>
          </p:cNvPr>
          <p:cNvGrpSpPr>
            <a:grpSpLocks noChangeAspect="1"/>
          </p:cNvGrpSpPr>
          <p:nvPr/>
        </p:nvGrpSpPr>
        <p:grpSpPr bwMode="auto">
          <a:xfrm>
            <a:off x="8019416" y="2341509"/>
            <a:ext cx="730352" cy="1262592"/>
            <a:chOff x="5058" y="1568"/>
            <a:chExt cx="494" cy="854"/>
          </a:xfrm>
          <a:solidFill>
            <a:schemeClr val="bg1"/>
          </a:solidFill>
        </p:grpSpPr>
        <p:sp>
          <p:nvSpPr>
            <p:cNvPr id="9" name="Freeform 5">
              <a:extLst>
                <a:ext uri="{FF2B5EF4-FFF2-40B4-BE49-F238E27FC236}">
                  <a16:creationId xmlns:a16="http://schemas.microsoft.com/office/drawing/2014/main" id="{48A78874-004A-4ECC-9363-DE80D90907DF}"/>
                </a:ext>
              </a:extLst>
            </p:cNvPr>
            <p:cNvSpPr>
              <a:spLocks noEditPoints="1"/>
            </p:cNvSpPr>
            <p:nvPr/>
          </p:nvSpPr>
          <p:spPr bwMode="auto">
            <a:xfrm>
              <a:off x="5096" y="1848"/>
              <a:ext cx="416" cy="574"/>
            </a:xfrm>
            <a:custGeom>
              <a:avLst/>
              <a:gdLst>
                <a:gd name="T0" fmla="*/ 181 w 416"/>
                <a:gd name="T1" fmla="*/ 0 h 574"/>
                <a:gd name="T2" fmla="*/ 0 w 416"/>
                <a:gd name="T3" fmla="*/ 563 h 574"/>
                <a:gd name="T4" fmla="*/ 36 w 416"/>
                <a:gd name="T5" fmla="*/ 574 h 574"/>
                <a:gd name="T6" fmla="*/ 72 w 416"/>
                <a:gd name="T7" fmla="*/ 461 h 574"/>
                <a:gd name="T8" fmla="*/ 371 w 416"/>
                <a:gd name="T9" fmla="*/ 543 h 574"/>
                <a:gd name="T10" fmla="*/ 382 w 416"/>
                <a:gd name="T11" fmla="*/ 574 h 574"/>
                <a:gd name="T12" fmla="*/ 416 w 416"/>
                <a:gd name="T13" fmla="*/ 563 h 574"/>
                <a:gd name="T14" fmla="*/ 237 w 416"/>
                <a:gd name="T15" fmla="*/ 0 h 574"/>
                <a:gd name="T16" fmla="*/ 181 w 416"/>
                <a:gd name="T17" fmla="*/ 0 h 574"/>
                <a:gd name="T18" fmla="*/ 208 w 416"/>
                <a:gd name="T19" fmla="*/ 36 h 574"/>
                <a:gd name="T20" fmla="*/ 210 w 416"/>
                <a:gd name="T21" fmla="*/ 36 h 574"/>
                <a:gd name="T22" fmla="*/ 286 w 416"/>
                <a:gd name="T23" fmla="*/ 274 h 574"/>
                <a:gd name="T24" fmla="*/ 154 w 416"/>
                <a:gd name="T25" fmla="*/ 201 h 574"/>
                <a:gd name="T26" fmla="*/ 208 w 416"/>
                <a:gd name="T27" fmla="*/ 36 h 574"/>
                <a:gd name="T28" fmla="*/ 143 w 416"/>
                <a:gd name="T29" fmla="*/ 234 h 574"/>
                <a:gd name="T30" fmla="*/ 279 w 416"/>
                <a:gd name="T31" fmla="*/ 310 h 574"/>
                <a:gd name="T32" fmla="*/ 90 w 416"/>
                <a:gd name="T33" fmla="*/ 405 h 574"/>
                <a:gd name="T34" fmla="*/ 143 w 416"/>
                <a:gd name="T35" fmla="*/ 234 h 574"/>
                <a:gd name="T36" fmla="*/ 110 w 416"/>
                <a:gd name="T37" fmla="*/ 434 h 574"/>
                <a:gd name="T38" fmla="*/ 306 w 416"/>
                <a:gd name="T39" fmla="*/ 336 h 574"/>
                <a:gd name="T40" fmla="*/ 360 w 416"/>
                <a:gd name="T41" fmla="*/ 503 h 574"/>
                <a:gd name="T42" fmla="*/ 110 w 416"/>
                <a:gd name="T43" fmla="*/ 43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6" h="574">
                  <a:moveTo>
                    <a:pt x="181" y="0"/>
                  </a:moveTo>
                  <a:lnTo>
                    <a:pt x="0" y="563"/>
                  </a:lnTo>
                  <a:lnTo>
                    <a:pt x="36" y="574"/>
                  </a:lnTo>
                  <a:lnTo>
                    <a:pt x="72" y="461"/>
                  </a:lnTo>
                  <a:lnTo>
                    <a:pt x="371" y="543"/>
                  </a:lnTo>
                  <a:lnTo>
                    <a:pt x="382" y="574"/>
                  </a:lnTo>
                  <a:lnTo>
                    <a:pt x="416" y="563"/>
                  </a:lnTo>
                  <a:lnTo>
                    <a:pt x="237" y="0"/>
                  </a:lnTo>
                  <a:lnTo>
                    <a:pt x="181" y="0"/>
                  </a:lnTo>
                  <a:close/>
                  <a:moveTo>
                    <a:pt x="208" y="36"/>
                  </a:moveTo>
                  <a:lnTo>
                    <a:pt x="210" y="36"/>
                  </a:lnTo>
                  <a:lnTo>
                    <a:pt x="286" y="274"/>
                  </a:lnTo>
                  <a:lnTo>
                    <a:pt x="154" y="201"/>
                  </a:lnTo>
                  <a:lnTo>
                    <a:pt x="208" y="36"/>
                  </a:lnTo>
                  <a:close/>
                  <a:moveTo>
                    <a:pt x="143" y="234"/>
                  </a:moveTo>
                  <a:lnTo>
                    <a:pt x="279" y="310"/>
                  </a:lnTo>
                  <a:lnTo>
                    <a:pt x="90" y="405"/>
                  </a:lnTo>
                  <a:lnTo>
                    <a:pt x="143" y="234"/>
                  </a:lnTo>
                  <a:close/>
                  <a:moveTo>
                    <a:pt x="110" y="434"/>
                  </a:moveTo>
                  <a:lnTo>
                    <a:pt x="306" y="336"/>
                  </a:lnTo>
                  <a:lnTo>
                    <a:pt x="360" y="503"/>
                  </a:lnTo>
                  <a:lnTo>
                    <a:pt x="11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CFF9832A-4872-4D38-824A-8490FA9545FB}"/>
                </a:ext>
              </a:extLst>
            </p:cNvPr>
            <p:cNvSpPr>
              <a:spLocks noEditPoints="1"/>
            </p:cNvSpPr>
            <p:nvPr/>
          </p:nvSpPr>
          <p:spPr bwMode="auto">
            <a:xfrm>
              <a:off x="5237" y="1666"/>
              <a:ext cx="136" cy="138"/>
            </a:xfrm>
            <a:custGeom>
              <a:avLst/>
              <a:gdLst>
                <a:gd name="T0" fmla="*/ 30 w 61"/>
                <a:gd name="T1" fmla="*/ 62 h 62"/>
                <a:gd name="T2" fmla="*/ 61 w 61"/>
                <a:gd name="T3" fmla="*/ 31 h 62"/>
                <a:gd name="T4" fmla="*/ 30 w 61"/>
                <a:gd name="T5" fmla="*/ 0 h 62"/>
                <a:gd name="T6" fmla="*/ 0 w 61"/>
                <a:gd name="T7" fmla="*/ 31 h 62"/>
                <a:gd name="T8" fmla="*/ 30 w 61"/>
                <a:gd name="T9" fmla="*/ 62 h 62"/>
                <a:gd name="T10" fmla="*/ 30 w 61"/>
                <a:gd name="T11" fmla="*/ 16 h 62"/>
                <a:gd name="T12" fmla="*/ 45 w 61"/>
                <a:gd name="T13" fmla="*/ 31 h 62"/>
                <a:gd name="T14" fmla="*/ 30 w 61"/>
                <a:gd name="T15" fmla="*/ 46 h 62"/>
                <a:gd name="T16" fmla="*/ 16 w 61"/>
                <a:gd name="T17" fmla="*/ 31 h 62"/>
                <a:gd name="T18" fmla="*/ 30 w 61"/>
                <a:gd name="T19" fmla="*/ 1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62"/>
                  </a:moveTo>
                  <a:cubicBezTo>
                    <a:pt x="47" y="62"/>
                    <a:pt x="61" y="48"/>
                    <a:pt x="61" y="31"/>
                  </a:cubicBezTo>
                  <a:cubicBezTo>
                    <a:pt x="61" y="14"/>
                    <a:pt x="47" y="0"/>
                    <a:pt x="30" y="0"/>
                  </a:cubicBezTo>
                  <a:cubicBezTo>
                    <a:pt x="13" y="0"/>
                    <a:pt x="0" y="14"/>
                    <a:pt x="0" y="31"/>
                  </a:cubicBezTo>
                  <a:cubicBezTo>
                    <a:pt x="0" y="48"/>
                    <a:pt x="13" y="62"/>
                    <a:pt x="30" y="62"/>
                  </a:cubicBezTo>
                  <a:close/>
                  <a:moveTo>
                    <a:pt x="30" y="16"/>
                  </a:moveTo>
                  <a:cubicBezTo>
                    <a:pt x="38" y="16"/>
                    <a:pt x="45" y="23"/>
                    <a:pt x="45" y="31"/>
                  </a:cubicBezTo>
                  <a:cubicBezTo>
                    <a:pt x="45" y="39"/>
                    <a:pt x="38" y="46"/>
                    <a:pt x="30" y="46"/>
                  </a:cubicBezTo>
                  <a:cubicBezTo>
                    <a:pt x="22" y="46"/>
                    <a:pt x="16" y="39"/>
                    <a:pt x="16" y="31"/>
                  </a:cubicBezTo>
                  <a:cubicBezTo>
                    <a:pt x="16" y="23"/>
                    <a:pt x="22" y="16"/>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a:extLst>
                <a:ext uri="{FF2B5EF4-FFF2-40B4-BE49-F238E27FC236}">
                  <a16:creationId xmlns:a16="http://schemas.microsoft.com/office/drawing/2014/main" id="{E2ACFB72-842E-4EB1-B30D-E6F2BE8FDBFE}"/>
                </a:ext>
              </a:extLst>
            </p:cNvPr>
            <p:cNvSpPr>
              <a:spLocks/>
            </p:cNvSpPr>
            <p:nvPr/>
          </p:nvSpPr>
          <p:spPr bwMode="auto">
            <a:xfrm>
              <a:off x="5398" y="1624"/>
              <a:ext cx="69" cy="220"/>
            </a:xfrm>
            <a:custGeom>
              <a:avLst/>
              <a:gdLst>
                <a:gd name="T0" fmla="*/ 1 w 31"/>
                <a:gd name="T1" fmla="*/ 88 h 99"/>
                <a:gd name="T2" fmla="*/ 13 w 31"/>
                <a:gd name="T3" fmla="*/ 99 h 99"/>
                <a:gd name="T4" fmla="*/ 31 w 31"/>
                <a:gd name="T5" fmla="*/ 50 h 99"/>
                <a:gd name="T6" fmla="*/ 12 w 31"/>
                <a:gd name="T7" fmla="*/ 0 h 99"/>
                <a:gd name="T8" fmla="*/ 0 w 31"/>
                <a:gd name="T9" fmla="*/ 11 h 99"/>
                <a:gd name="T10" fmla="*/ 15 w 31"/>
                <a:gd name="T11" fmla="*/ 50 h 99"/>
                <a:gd name="T12" fmla="*/ 1 w 31"/>
                <a:gd name="T13" fmla="*/ 88 h 99"/>
              </a:gdLst>
              <a:ahLst/>
              <a:cxnLst>
                <a:cxn ang="0">
                  <a:pos x="T0" y="T1"/>
                </a:cxn>
                <a:cxn ang="0">
                  <a:pos x="T2" y="T3"/>
                </a:cxn>
                <a:cxn ang="0">
                  <a:pos x="T4" y="T5"/>
                </a:cxn>
                <a:cxn ang="0">
                  <a:pos x="T6" y="T7"/>
                </a:cxn>
                <a:cxn ang="0">
                  <a:pos x="T8" y="T9"/>
                </a:cxn>
                <a:cxn ang="0">
                  <a:pos x="T10" y="T11"/>
                </a:cxn>
                <a:cxn ang="0">
                  <a:pos x="T12" y="T13"/>
                </a:cxn>
              </a:cxnLst>
              <a:rect l="0" t="0" r="r" b="b"/>
              <a:pathLst>
                <a:path w="31" h="99">
                  <a:moveTo>
                    <a:pt x="1" y="88"/>
                  </a:moveTo>
                  <a:cubicBezTo>
                    <a:pt x="13" y="99"/>
                    <a:pt x="13" y="99"/>
                    <a:pt x="13" y="99"/>
                  </a:cubicBezTo>
                  <a:cubicBezTo>
                    <a:pt x="25" y="86"/>
                    <a:pt x="31" y="68"/>
                    <a:pt x="31" y="50"/>
                  </a:cubicBezTo>
                  <a:cubicBezTo>
                    <a:pt x="31" y="31"/>
                    <a:pt x="24" y="14"/>
                    <a:pt x="12" y="0"/>
                  </a:cubicBezTo>
                  <a:cubicBezTo>
                    <a:pt x="0" y="11"/>
                    <a:pt x="0" y="11"/>
                    <a:pt x="0" y="11"/>
                  </a:cubicBezTo>
                  <a:cubicBezTo>
                    <a:pt x="10" y="22"/>
                    <a:pt x="15" y="36"/>
                    <a:pt x="15" y="50"/>
                  </a:cubicBezTo>
                  <a:cubicBezTo>
                    <a:pt x="15" y="64"/>
                    <a:pt x="10" y="78"/>
                    <a:pt x="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a:extLst>
                <a:ext uri="{FF2B5EF4-FFF2-40B4-BE49-F238E27FC236}">
                  <a16:creationId xmlns:a16="http://schemas.microsoft.com/office/drawing/2014/main" id="{61CA64D3-B15D-417D-BEE4-87E0BBADBDE4}"/>
                </a:ext>
              </a:extLst>
            </p:cNvPr>
            <p:cNvSpPr>
              <a:spLocks/>
            </p:cNvSpPr>
            <p:nvPr/>
          </p:nvSpPr>
          <p:spPr bwMode="auto">
            <a:xfrm>
              <a:off x="5141" y="1624"/>
              <a:ext cx="71" cy="220"/>
            </a:xfrm>
            <a:custGeom>
              <a:avLst/>
              <a:gdLst>
                <a:gd name="T0" fmla="*/ 19 w 32"/>
                <a:gd name="T1" fmla="*/ 99 h 99"/>
                <a:gd name="T2" fmla="*/ 31 w 32"/>
                <a:gd name="T3" fmla="*/ 88 h 99"/>
                <a:gd name="T4" fmla="*/ 16 w 32"/>
                <a:gd name="T5" fmla="*/ 50 h 99"/>
                <a:gd name="T6" fmla="*/ 32 w 32"/>
                <a:gd name="T7" fmla="*/ 11 h 99"/>
                <a:gd name="T8" fmla="*/ 20 w 32"/>
                <a:gd name="T9" fmla="*/ 0 h 99"/>
                <a:gd name="T10" fmla="*/ 0 w 32"/>
                <a:gd name="T11" fmla="*/ 50 h 99"/>
                <a:gd name="T12" fmla="*/ 19 w 32"/>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32" h="99">
                  <a:moveTo>
                    <a:pt x="19" y="99"/>
                  </a:moveTo>
                  <a:cubicBezTo>
                    <a:pt x="31" y="88"/>
                    <a:pt x="31" y="88"/>
                    <a:pt x="31" y="88"/>
                  </a:cubicBezTo>
                  <a:cubicBezTo>
                    <a:pt x="21" y="78"/>
                    <a:pt x="16" y="64"/>
                    <a:pt x="16" y="50"/>
                  </a:cubicBezTo>
                  <a:cubicBezTo>
                    <a:pt x="16" y="36"/>
                    <a:pt x="22" y="22"/>
                    <a:pt x="32" y="11"/>
                  </a:cubicBezTo>
                  <a:cubicBezTo>
                    <a:pt x="20" y="0"/>
                    <a:pt x="20" y="0"/>
                    <a:pt x="20" y="0"/>
                  </a:cubicBezTo>
                  <a:cubicBezTo>
                    <a:pt x="7" y="14"/>
                    <a:pt x="0" y="31"/>
                    <a:pt x="0" y="50"/>
                  </a:cubicBezTo>
                  <a:cubicBezTo>
                    <a:pt x="0" y="68"/>
                    <a:pt x="7" y="86"/>
                    <a:pt x="1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a:extLst>
                <a:ext uri="{FF2B5EF4-FFF2-40B4-BE49-F238E27FC236}">
                  <a16:creationId xmlns:a16="http://schemas.microsoft.com/office/drawing/2014/main" id="{3D030E45-7093-4E6A-BCFB-93E38D7DBE9D}"/>
                </a:ext>
              </a:extLst>
            </p:cNvPr>
            <p:cNvSpPr>
              <a:spLocks/>
            </p:cNvSpPr>
            <p:nvPr/>
          </p:nvSpPr>
          <p:spPr bwMode="auto">
            <a:xfrm>
              <a:off x="5458" y="1568"/>
              <a:ext cx="94" cy="332"/>
            </a:xfrm>
            <a:custGeom>
              <a:avLst/>
              <a:gdLst>
                <a:gd name="T0" fmla="*/ 2 w 42"/>
                <a:gd name="T1" fmla="*/ 139 h 149"/>
                <a:gd name="T2" fmla="*/ 13 w 42"/>
                <a:gd name="T3" fmla="*/ 149 h 149"/>
                <a:gd name="T4" fmla="*/ 42 w 42"/>
                <a:gd name="T5" fmla="*/ 75 h 149"/>
                <a:gd name="T6" fmla="*/ 12 w 42"/>
                <a:gd name="T7" fmla="*/ 0 h 149"/>
                <a:gd name="T8" fmla="*/ 0 w 42"/>
                <a:gd name="T9" fmla="*/ 11 h 149"/>
                <a:gd name="T10" fmla="*/ 26 w 42"/>
                <a:gd name="T11" fmla="*/ 75 h 149"/>
                <a:gd name="T12" fmla="*/ 2 w 42"/>
                <a:gd name="T13" fmla="*/ 139 h 149"/>
              </a:gdLst>
              <a:ahLst/>
              <a:cxnLst>
                <a:cxn ang="0">
                  <a:pos x="T0" y="T1"/>
                </a:cxn>
                <a:cxn ang="0">
                  <a:pos x="T2" y="T3"/>
                </a:cxn>
                <a:cxn ang="0">
                  <a:pos x="T4" y="T5"/>
                </a:cxn>
                <a:cxn ang="0">
                  <a:pos x="T6" y="T7"/>
                </a:cxn>
                <a:cxn ang="0">
                  <a:pos x="T8" y="T9"/>
                </a:cxn>
                <a:cxn ang="0">
                  <a:pos x="T10" y="T11"/>
                </a:cxn>
                <a:cxn ang="0">
                  <a:pos x="T12" y="T13"/>
                </a:cxn>
              </a:cxnLst>
              <a:rect l="0" t="0" r="r" b="b"/>
              <a:pathLst>
                <a:path w="42" h="149">
                  <a:moveTo>
                    <a:pt x="2" y="139"/>
                  </a:moveTo>
                  <a:cubicBezTo>
                    <a:pt x="13" y="149"/>
                    <a:pt x="13" y="149"/>
                    <a:pt x="13" y="149"/>
                  </a:cubicBezTo>
                  <a:cubicBezTo>
                    <a:pt x="32" y="129"/>
                    <a:pt x="42" y="103"/>
                    <a:pt x="42" y="75"/>
                  </a:cubicBezTo>
                  <a:cubicBezTo>
                    <a:pt x="42" y="47"/>
                    <a:pt x="31" y="20"/>
                    <a:pt x="12" y="0"/>
                  </a:cubicBezTo>
                  <a:cubicBezTo>
                    <a:pt x="0" y="11"/>
                    <a:pt x="0" y="11"/>
                    <a:pt x="0" y="11"/>
                  </a:cubicBezTo>
                  <a:cubicBezTo>
                    <a:pt x="17" y="28"/>
                    <a:pt x="26" y="51"/>
                    <a:pt x="26" y="75"/>
                  </a:cubicBezTo>
                  <a:cubicBezTo>
                    <a:pt x="26" y="99"/>
                    <a:pt x="17" y="121"/>
                    <a:pt x="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0">
              <a:extLst>
                <a:ext uri="{FF2B5EF4-FFF2-40B4-BE49-F238E27FC236}">
                  <a16:creationId xmlns:a16="http://schemas.microsoft.com/office/drawing/2014/main" id="{3DE2C69F-A9C9-4FD3-A525-2EB973306E1D}"/>
                </a:ext>
              </a:extLst>
            </p:cNvPr>
            <p:cNvSpPr>
              <a:spLocks/>
            </p:cNvSpPr>
            <p:nvPr/>
          </p:nvSpPr>
          <p:spPr bwMode="auto">
            <a:xfrm>
              <a:off x="5058" y="1568"/>
              <a:ext cx="92" cy="332"/>
            </a:xfrm>
            <a:custGeom>
              <a:avLst/>
              <a:gdLst>
                <a:gd name="T0" fmla="*/ 40 w 41"/>
                <a:gd name="T1" fmla="*/ 139 h 149"/>
                <a:gd name="T2" fmla="*/ 16 w 41"/>
                <a:gd name="T3" fmla="*/ 75 h 149"/>
                <a:gd name="T4" fmla="*/ 41 w 41"/>
                <a:gd name="T5" fmla="*/ 11 h 149"/>
                <a:gd name="T6" fmla="*/ 30 w 41"/>
                <a:gd name="T7" fmla="*/ 0 h 149"/>
                <a:gd name="T8" fmla="*/ 0 w 41"/>
                <a:gd name="T9" fmla="*/ 75 h 149"/>
                <a:gd name="T10" fmla="*/ 28 w 41"/>
                <a:gd name="T11" fmla="*/ 149 h 149"/>
                <a:gd name="T12" fmla="*/ 40 w 41"/>
                <a:gd name="T13" fmla="*/ 139 h 149"/>
              </a:gdLst>
              <a:ahLst/>
              <a:cxnLst>
                <a:cxn ang="0">
                  <a:pos x="T0" y="T1"/>
                </a:cxn>
                <a:cxn ang="0">
                  <a:pos x="T2" y="T3"/>
                </a:cxn>
                <a:cxn ang="0">
                  <a:pos x="T4" y="T5"/>
                </a:cxn>
                <a:cxn ang="0">
                  <a:pos x="T6" y="T7"/>
                </a:cxn>
                <a:cxn ang="0">
                  <a:pos x="T8" y="T9"/>
                </a:cxn>
                <a:cxn ang="0">
                  <a:pos x="T10" y="T11"/>
                </a:cxn>
                <a:cxn ang="0">
                  <a:pos x="T12" y="T13"/>
                </a:cxn>
              </a:cxnLst>
              <a:rect l="0" t="0" r="r" b="b"/>
              <a:pathLst>
                <a:path w="41" h="149">
                  <a:moveTo>
                    <a:pt x="40" y="139"/>
                  </a:moveTo>
                  <a:cubicBezTo>
                    <a:pt x="24" y="121"/>
                    <a:pt x="16" y="99"/>
                    <a:pt x="16" y="75"/>
                  </a:cubicBezTo>
                  <a:cubicBezTo>
                    <a:pt x="16" y="51"/>
                    <a:pt x="25" y="28"/>
                    <a:pt x="41" y="11"/>
                  </a:cubicBezTo>
                  <a:cubicBezTo>
                    <a:pt x="30" y="0"/>
                    <a:pt x="30" y="0"/>
                    <a:pt x="30" y="0"/>
                  </a:cubicBezTo>
                  <a:cubicBezTo>
                    <a:pt x="10" y="20"/>
                    <a:pt x="0" y="47"/>
                    <a:pt x="0" y="75"/>
                  </a:cubicBezTo>
                  <a:cubicBezTo>
                    <a:pt x="0" y="103"/>
                    <a:pt x="10" y="129"/>
                    <a:pt x="28" y="149"/>
                  </a:cubicBezTo>
                  <a:lnTo>
                    <a:pt x="4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8">
            <a:extLst>
              <a:ext uri="{FF2B5EF4-FFF2-40B4-BE49-F238E27FC236}">
                <a16:creationId xmlns:a16="http://schemas.microsoft.com/office/drawing/2014/main" id="{FC25EA10-D0D2-458A-B119-91D7330045AD}"/>
              </a:ext>
            </a:extLst>
          </p:cNvPr>
          <p:cNvSpPr>
            <a:spLocks noChangeAspect="1" noEditPoints="1"/>
          </p:cNvSpPr>
          <p:nvPr/>
        </p:nvSpPr>
        <p:spPr bwMode="white">
          <a:xfrm>
            <a:off x="10156900" y="2443283"/>
            <a:ext cx="1130943" cy="1090603"/>
          </a:xfrm>
          <a:custGeom>
            <a:avLst/>
            <a:gdLst>
              <a:gd name="T0" fmla="*/ 130 w 396"/>
              <a:gd name="T1" fmla="*/ 382 h 382"/>
              <a:gd name="T2" fmla="*/ 75 w 396"/>
              <a:gd name="T3" fmla="*/ 382 h 382"/>
              <a:gd name="T4" fmla="*/ 150 w 396"/>
              <a:gd name="T5" fmla="*/ 221 h 382"/>
              <a:gd name="T6" fmla="*/ 83 w 396"/>
              <a:gd name="T7" fmla="*/ 221 h 382"/>
              <a:gd name="T8" fmla="*/ 49 w 396"/>
              <a:gd name="T9" fmla="*/ 276 h 382"/>
              <a:gd name="T10" fmla="*/ 2 w 396"/>
              <a:gd name="T11" fmla="*/ 276 h 382"/>
              <a:gd name="T12" fmla="*/ 34 w 396"/>
              <a:gd name="T13" fmla="*/ 191 h 382"/>
              <a:gd name="T14" fmla="*/ 0 w 396"/>
              <a:gd name="T15" fmla="*/ 105 h 382"/>
              <a:gd name="T16" fmla="*/ 48 w 396"/>
              <a:gd name="T17" fmla="*/ 107 h 382"/>
              <a:gd name="T18" fmla="*/ 83 w 396"/>
              <a:gd name="T19" fmla="*/ 161 h 382"/>
              <a:gd name="T20" fmla="*/ 150 w 396"/>
              <a:gd name="T21" fmla="*/ 161 h 382"/>
              <a:gd name="T22" fmla="*/ 75 w 396"/>
              <a:gd name="T23" fmla="*/ 0 h 382"/>
              <a:gd name="T24" fmla="*/ 130 w 396"/>
              <a:gd name="T25" fmla="*/ 0 h 382"/>
              <a:gd name="T26" fmla="*/ 256 w 396"/>
              <a:gd name="T27" fmla="*/ 161 h 382"/>
              <a:gd name="T28" fmla="*/ 344 w 396"/>
              <a:gd name="T29" fmla="*/ 161 h 382"/>
              <a:gd name="T30" fmla="*/ 386 w 396"/>
              <a:gd name="T31" fmla="*/ 176 h 382"/>
              <a:gd name="T32" fmla="*/ 396 w 396"/>
              <a:gd name="T33" fmla="*/ 192 h 382"/>
              <a:gd name="T34" fmla="*/ 386 w 396"/>
              <a:gd name="T35" fmla="*/ 207 h 382"/>
              <a:gd name="T36" fmla="*/ 344 w 396"/>
              <a:gd name="T37" fmla="*/ 221 h 382"/>
              <a:gd name="T38" fmla="*/ 256 w 396"/>
              <a:gd name="T39" fmla="*/ 221 h 382"/>
              <a:gd name="T40" fmla="*/ 130 w 396"/>
              <a:gd name="T41" fmla="*/ 382 h 382"/>
              <a:gd name="T42" fmla="*/ 100 w 396"/>
              <a:gd name="T43" fmla="*/ 366 h 382"/>
              <a:gd name="T44" fmla="*/ 123 w 396"/>
              <a:gd name="T45" fmla="*/ 366 h 382"/>
              <a:gd name="T46" fmla="*/ 248 w 396"/>
              <a:gd name="T47" fmla="*/ 205 h 382"/>
              <a:gd name="T48" fmla="*/ 344 w 396"/>
              <a:gd name="T49" fmla="*/ 205 h 382"/>
              <a:gd name="T50" fmla="*/ 377 w 396"/>
              <a:gd name="T51" fmla="*/ 194 h 382"/>
              <a:gd name="T52" fmla="*/ 379 w 396"/>
              <a:gd name="T53" fmla="*/ 192 h 382"/>
              <a:gd name="T54" fmla="*/ 376 w 396"/>
              <a:gd name="T55" fmla="*/ 189 h 382"/>
              <a:gd name="T56" fmla="*/ 344 w 396"/>
              <a:gd name="T57" fmla="*/ 177 h 382"/>
              <a:gd name="T58" fmla="*/ 248 w 396"/>
              <a:gd name="T59" fmla="*/ 177 h 382"/>
              <a:gd name="T60" fmla="*/ 123 w 396"/>
              <a:gd name="T61" fmla="*/ 16 h 382"/>
              <a:gd name="T62" fmla="*/ 100 w 396"/>
              <a:gd name="T63" fmla="*/ 16 h 382"/>
              <a:gd name="T64" fmla="*/ 175 w 396"/>
              <a:gd name="T65" fmla="*/ 177 h 382"/>
              <a:gd name="T66" fmla="*/ 75 w 396"/>
              <a:gd name="T67" fmla="*/ 177 h 382"/>
              <a:gd name="T68" fmla="*/ 39 w 396"/>
              <a:gd name="T69" fmla="*/ 122 h 382"/>
              <a:gd name="T70" fmla="*/ 24 w 396"/>
              <a:gd name="T71" fmla="*/ 122 h 382"/>
              <a:gd name="T72" fmla="*/ 51 w 396"/>
              <a:gd name="T73" fmla="*/ 191 h 382"/>
              <a:gd name="T74" fmla="*/ 25 w 396"/>
              <a:gd name="T75" fmla="*/ 260 h 382"/>
              <a:gd name="T76" fmla="*/ 40 w 396"/>
              <a:gd name="T77" fmla="*/ 260 h 382"/>
              <a:gd name="T78" fmla="*/ 75 w 396"/>
              <a:gd name="T79" fmla="*/ 205 h 382"/>
              <a:gd name="T80" fmla="*/ 175 w 396"/>
              <a:gd name="T81" fmla="*/ 205 h 382"/>
              <a:gd name="T82" fmla="*/ 100 w 396"/>
              <a:gd name="T83" fmla="*/ 366 h 382"/>
              <a:gd name="T84" fmla="*/ 380 w 396"/>
              <a:gd name="T85" fmla="*/ 191 h 382"/>
              <a:gd name="T86" fmla="*/ 380 w 396"/>
              <a:gd name="T87" fmla="*/ 19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6" h="382">
                <a:moveTo>
                  <a:pt x="130" y="382"/>
                </a:moveTo>
                <a:cubicBezTo>
                  <a:pt x="75" y="382"/>
                  <a:pt x="75" y="382"/>
                  <a:pt x="75" y="382"/>
                </a:cubicBezTo>
                <a:cubicBezTo>
                  <a:pt x="150" y="221"/>
                  <a:pt x="150" y="221"/>
                  <a:pt x="150" y="221"/>
                </a:cubicBezTo>
                <a:cubicBezTo>
                  <a:pt x="83" y="221"/>
                  <a:pt x="83" y="221"/>
                  <a:pt x="83" y="221"/>
                </a:cubicBezTo>
                <a:cubicBezTo>
                  <a:pt x="49" y="276"/>
                  <a:pt x="49" y="276"/>
                  <a:pt x="49" y="276"/>
                </a:cubicBezTo>
                <a:cubicBezTo>
                  <a:pt x="2" y="276"/>
                  <a:pt x="2" y="276"/>
                  <a:pt x="2" y="276"/>
                </a:cubicBezTo>
                <a:cubicBezTo>
                  <a:pt x="34" y="191"/>
                  <a:pt x="34" y="191"/>
                  <a:pt x="34" y="191"/>
                </a:cubicBezTo>
                <a:cubicBezTo>
                  <a:pt x="0" y="105"/>
                  <a:pt x="0" y="105"/>
                  <a:pt x="0" y="105"/>
                </a:cubicBezTo>
                <a:cubicBezTo>
                  <a:pt x="48" y="107"/>
                  <a:pt x="48" y="107"/>
                  <a:pt x="48" y="107"/>
                </a:cubicBezTo>
                <a:cubicBezTo>
                  <a:pt x="83" y="161"/>
                  <a:pt x="83" y="161"/>
                  <a:pt x="83" y="161"/>
                </a:cubicBezTo>
                <a:cubicBezTo>
                  <a:pt x="150" y="161"/>
                  <a:pt x="150" y="161"/>
                  <a:pt x="150" y="161"/>
                </a:cubicBezTo>
                <a:cubicBezTo>
                  <a:pt x="75" y="0"/>
                  <a:pt x="75" y="0"/>
                  <a:pt x="75" y="0"/>
                </a:cubicBezTo>
                <a:cubicBezTo>
                  <a:pt x="130" y="0"/>
                  <a:pt x="130" y="0"/>
                  <a:pt x="130" y="0"/>
                </a:cubicBezTo>
                <a:cubicBezTo>
                  <a:pt x="256" y="161"/>
                  <a:pt x="256" y="161"/>
                  <a:pt x="256" y="161"/>
                </a:cubicBezTo>
                <a:cubicBezTo>
                  <a:pt x="344" y="161"/>
                  <a:pt x="344" y="161"/>
                  <a:pt x="344" y="161"/>
                </a:cubicBezTo>
                <a:cubicBezTo>
                  <a:pt x="360" y="161"/>
                  <a:pt x="375" y="167"/>
                  <a:pt x="386" y="176"/>
                </a:cubicBezTo>
                <a:cubicBezTo>
                  <a:pt x="391" y="180"/>
                  <a:pt x="396" y="185"/>
                  <a:pt x="396" y="192"/>
                </a:cubicBezTo>
                <a:cubicBezTo>
                  <a:pt x="396" y="199"/>
                  <a:pt x="390" y="204"/>
                  <a:pt x="386" y="207"/>
                </a:cubicBezTo>
                <a:cubicBezTo>
                  <a:pt x="375" y="216"/>
                  <a:pt x="360" y="221"/>
                  <a:pt x="344" y="221"/>
                </a:cubicBezTo>
                <a:cubicBezTo>
                  <a:pt x="256" y="221"/>
                  <a:pt x="256" y="221"/>
                  <a:pt x="256" y="221"/>
                </a:cubicBezTo>
                <a:lnTo>
                  <a:pt x="130" y="382"/>
                </a:lnTo>
                <a:close/>
                <a:moveTo>
                  <a:pt x="100" y="366"/>
                </a:moveTo>
                <a:cubicBezTo>
                  <a:pt x="123" y="366"/>
                  <a:pt x="123" y="366"/>
                  <a:pt x="123" y="366"/>
                </a:cubicBezTo>
                <a:cubicBezTo>
                  <a:pt x="248" y="205"/>
                  <a:pt x="248" y="205"/>
                  <a:pt x="248" y="205"/>
                </a:cubicBezTo>
                <a:cubicBezTo>
                  <a:pt x="344" y="205"/>
                  <a:pt x="344" y="205"/>
                  <a:pt x="344" y="205"/>
                </a:cubicBezTo>
                <a:cubicBezTo>
                  <a:pt x="356" y="205"/>
                  <a:pt x="368" y="201"/>
                  <a:pt x="377" y="194"/>
                </a:cubicBezTo>
                <a:cubicBezTo>
                  <a:pt x="378" y="193"/>
                  <a:pt x="379" y="192"/>
                  <a:pt x="379" y="192"/>
                </a:cubicBezTo>
                <a:cubicBezTo>
                  <a:pt x="379" y="191"/>
                  <a:pt x="378" y="190"/>
                  <a:pt x="376" y="189"/>
                </a:cubicBezTo>
                <a:cubicBezTo>
                  <a:pt x="367" y="181"/>
                  <a:pt x="356" y="177"/>
                  <a:pt x="344" y="177"/>
                </a:cubicBezTo>
                <a:cubicBezTo>
                  <a:pt x="248" y="177"/>
                  <a:pt x="248" y="177"/>
                  <a:pt x="248" y="177"/>
                </a:cubicBezTo>
                <a:cubicBezTo>
                  <a:pt x="123" y="16"/>
                  <a:pt x="123" y="16"/>
                  <a:pt x="123" y="16"/>
                </a:cubicBezTo>
                <a:cubicBezTo>
                  <a:pt x="100" y="16"/>
                  <a:pt x="100" y="16"/>
                  <a:pt x="100" y="16"/>
                </a:cubicBezTo>
                <a:cubicBezTo>
                  <a:pt x="175" y="177"/>
                  <a:pt x="175" y="177"/>
                  <a:pt x="175" y="177"/>
                </a:cubicBezTo>
                <a:cubicBezTo>
                  <a:pt x="75" y="177"/>
                  <a:pt x="75" y="177"/>
                  <a:pt x="75" y="177"/>
                </a:cubicBezTo>
                <a:cubicBezTo>
                  <a:pt x="39" y="122"/>
                  <a:pt x="39" y="122"/>
                  <a:pt x="39" y="122"/>
                </a:cubicBezTo>
                <a:cubicBezTo>
                  <a:pt x="24" y="122"/>
                  <a:pt x="24" y="122"/>
                  <a:pt x="24" y="122"/>
                </a:cubicBezTo>
                <a:cubicBezTo>
                  <a:pt x="51" y="191"/>
                  <a:pt x="51" y="191"/>
                  <a:pt x="51" y="191"/>
                </a:cubicBezTo>
                <a:cubicBezTo>
                  <a:pt x="25" y="260"/>
                  <a:pt x="25" y="260"/>
                  <a:pt x="25" y="260"/>
                </a:cubicBezTo>
                <a:cubicBezTo>
                  <a:pt x="40" y="260"/>
                  <a:pt x="40" y="260"/>
                  <a:pt x="40" y="260"/>
                </a:cubicBezTo>
                <a:cubicBezTo>
                  <a:pt x="75" y="205"/>
                  <a:pt x="75" y="205"/>
                  <a:pt x="75" y="205"/>
                </a:cubicBezTo>
                <a:cubicBezTo>
                  <a:pt x="175" y="205"/>
                  <a:pt x="175" y="205"/>
                  <a:pt x="175" y="205"/>
                </a:cubicBezTo>
                <a:lnTo>
                  <a:pt x="100" y="366"/>
                </a:lnTo>
                <a:close/>
                <a:moveTo>
                  <a:pt x="380" y="191"/>
                </a:moveTo>
                <a:cubicBezTo>
                  <a:pt x="380" y="191"/>
                  <a:pt x="380" y="191"/>
                  <a:pt x="380" y="1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9085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VMware’s Updated PowerPoint Color Palette</a:t>
            </a:r>
          </a:p>
        </p:txBody>
      </p:sp>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Theme colors will automatically update</a:t>
            </a:r>
          </a:p>
        </p:txBody>
      </p:sp>
      <p:sp>
        <p:nvSpPr>
          <p:cNvPr id="15" name="Rectangle 14">
            <a:extLst>
              <a:ext uri="{FF2B5EF4-FFF2-40B4-BE49-F238E27FC236}">
                <a16:creationId xmlns:a16="http://schemas.microsoft.com/office/drawing/2014/main" id="{8AD4DBC4-2223-4D1C-B289-23525B68DDCD}"/>
              </a:ext>
            </a:extLst>
          </p:cNvPr>
          <p:cNvSpPr/>
          <p:nvPr/>
        </p:nvSpPr>
        <p:spPr bwMode="gray">
          <a:xfrm>
            <a:off x="4947179" y="1940615"/>
            <a:ext cx="914043" cy="23357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6" name="TextBox 15">
            <a:extLst>
              <a:ext uri="{FF2B5EF4-FFF2-40B4-BE49-F238E27FC236}">
                <a16:creationId xmlns:a16="http://schemas.microsoft.com/office/drawing/2014/main" id="{4CFD27BC-6299-4BA9-94F3-3D38A2803B06}"/>
              </a:ext>
            </a:extLst>
          </p:cNvPr>
          <p:cNvSpPr txBox="1"/>
          <p:nvPr/>
        </p:nvSpPr>
        <p:spPr>
          <a:xfrm>
            <a:off x="4951091" y="2452592"/>
            <a:ext cx="1009442" cy="451358"/>
          </a:xfrm>
          <a:prstGeom prst="rect">
            <a:avLst/>
          </a:prstGeom>
          <a:noFill/>
        </p:spPr>
        <p:txBody>
          <a:bodyPr wrap="square" lIns="0" tIns="0" rIns="0" bIns="0" rtlCol="0" anchor="t">
            <a:noAutofit/>
          </a:bodyPr>
          <a:lstStyle/>
          <a:p>
            <a:pPr>
              <a:tabLst>
                <a:tab pos="171450" algn="l"/>
              </a:tabLst>
            </a:pPr>
            <a:r>
              <a:rPr lang="en-US" sz="800" dirty="0">
                <a:solidFill>
                  <a:schemeClr val="bg1">
                    <a:lumMod val="50000"/>
                  </a:schemeClr>
                </a:solidFill>
              </a:rPr>
              <a:t>RGB: 255, 255, 255</a:t>
            </a:r>
          </a:p>
          <a:p>
            <a:r>
              <a:rPr lang="en-US" sz="800" dirty="0">
                <a:solidFill>
                  <a:schemeClr val="bg1">
                    <a:lumMod val="50000"/>
                  </a:schemeClr>
                </a:solidFill>
              </a:rPr>
              <a:t>#FFFFFF</a:t>
            </a:r>
          </a:p>
        </p:txBody>
      </p:sp>
      <p:sp>
        <p:nvSpPr>
          <p:cNvPr id="18" name="Rectangle 17">
            <a:extLst>
              <a:ext uri="{FF2B5EF4-FFF2-40B4-BE49-F238E27FC236}">
                <a16:creationId xmlns:a16="http://schemas.microsoft.com/office/drawing/2014/main" id="{CD444476-E158-49DB-ADB8-940ACF9218D5}"/>
              </a:ext>
            </a:extLst>
          </p:cNvPr>
          <p:cNvSpPr/>
          <p:nvPr/>
        </p:nvSpPr>
        <p:spPr bwMode="gray">
          <a:xfrm>
            <a:off x="6098646" y="1940615"/>
            <a:ext cx="914043" cy="23357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9" name="TextBox 18">
            <a:extLst>
              <a:ext uri="{FF2B5EF4-FFF2-40B4-BE49-F238E27FC236}">
                <a16:creationId xmlns:a16="http://schemas.microsoft.com/office/drawing/2014/main" id="{CF16D773-DD96-420C-9252-D95CBB154D84}"/>
              </a:ext>
            </a:extLst>
          </p:cNvPr>
          <p:cNvSpPr txBox="1"/>
          <p:nvPr/>
        </p:nvSpPr>
        <p:spPr>
          <a:xfrm>
            <a:off x="6098646" y="2452592"/>
            <a:ext cx="914399"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113, 112, 116</a:t>
            </a:r>
          </a:p>
          <a:p>
            <a:r>
              <a:rPr lang="is-IS" sz="800" dirty="0">
                <a:solidFill>
                  <a:schemeClr val="bg1">
                    <a:lumMod val="50000"/>
                  </a:schemeClr>
                </a:solidFill>
              </a:rPr>
              <a:t>#717074</a:t>
            </a:r>
            <a:endParaRPr lang="en-US" sz="800" dirty="0">
              <a:solidFill>
                <a:schemeClr val="bg1">
                  <a:lumMod val="50000"/>
                </a:schemeClr>
              </a:solidFill>
            </a:endParaRPr>
          </a:p>
        </p:txBody>
      </p:sp>
      <p:sp>
        <p:nvSpPr>
          <p:cNvPr id="21" name="Rectangle 20">
            <a:extLst>
              <a:ext uri="{FF2B5EF4-FFF2-40B4-BE49-F238E27FC236}">
                <a16:creationId xmlns:a16="http://schemas.microsoft.com/office/drawing/2014/main" id="{511A4F6D-4CF9-439D-9A47-572DAB6975F9}"/>
              </a:ext>
            </a:extLst>
          </p:cNvPr>
          <p:cNvSpPr/>
          <p:nvPr/>
        </p:nvSpPr>
        <p:spPr bwMode="gray">
          <a:xfrm>
            <a:off x="7228589" y="1940615"/>
            <a:ext cx="910916" cy="23357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2" name="TextBox 21">
            <a:extLst>
              <a:ext uri="{FF2B5EF4-FFF2-40B4-BE49-F238E27FC236}">
                <a16:creationId xmlns:a16="http://schemas.microsoft.com/office/drawing/2014/main" id="{AA349B0C-2236-4CDF-AB1E-A4BE1F3878F3}"/>
              </a:ext>
            </a:extLst>
          </p:cNvPr>
          <p:cNvSpPr txBox="1"/>
          <p:nvPr/>
        </p:nvSpPr>
        <p:spPr>
          <a:xfrm>
            <a:off x="7222240" y="2452592"/>
            <a:ext cx="104087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242, 242, 242</a:t>
            </a:r>
          </a:p>
          <a:p>
            <a:r>
              <a:rPr lang="en-US" sz="800" dirty="0">
                <a:solidFill>
                  <a:schemeClr val="bg1">
                    <a:lumMod val="50000"/>
                  </a:schemeClr>
                </a:solidFill>
              </a:rPr>
              <a:t>#F2F2F2</a:t>
            </a:r>
          </a:p>
        </p:txBody>
      </p:sp>
      <p:sp>
        <p:nvSpPr>
          <p:cNvPr id="24" name="Rectangle 23">
            <a:extLst>
              <a:ext uri="{FF2B5EF4-FFF2-40B4-BE49-F238E27FC236}">
                <a16:creationId xmlns:a16="http://schemas.microsoft.com/office/drawing/2014/main" id="{31A20B0F-8D1D-4595-B372-776DAC610299}"/>
              </a:ext>
            </a:extLst>
          </p:cNvPr>
          <p:cNvSpPr/>
          <p:nvPr/>
        </p:nvSpPr>
        <p:spPr bwMode="gray">
          <a:xfrm>
            <a:off x="8380413" y="1940615"/>
            <a:ext cx="914042" cy="23357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5" name="TextBox 24">
            <a:extLst>
              <a:ext uri="{FF2B5EF4-FFF2-40B4-BE49-F238E27FC236}">
                <a16:creationId xmlns:a16="http://schemas.microsoft.com/office/drawing/2014/main" id="{61AF5522-5FEF-4E99-8EE2-343614F46517}"/>
              </a:ext>
            </a:extLst>
          </p:cNvPr>
          <p:cNvSpPr txBox="1"/>
          <p:nvPr/>
        </p:nvSpPr>
        <p:spPr>
          <a:xfrm>
            <a:off x="8385805" y="2452592"/>
            <a:ext cx="867904" cy="451358"/>
          </a:xfrm>
          <a:prstGeom prst="rect">
            <a:avLst/>
          </a:prstGeom>
          <a:noFill/>
          <a:ln>
            <a:noFill/>
          </a:ln>
        </p:spPr>
        <p:txBody>
          <a:bodyPr wrap="square" lIns="0" tIns="0" rIns="0" bIns="0" rtlCol="0" anchor="t">
            <a:noAutofit/>
          </a:bodyPr>
          <a:lstStyle/>
          <a:p>
            <a:pPr>
              <a:tabLst>
                <a:tab pos="171450" algn="l"/>
              </a:tabLst>
            </a:pPr>
            <a:r>
              <a:rPr lang="en-US" sz="800" dirty="0">
                <a:solidFill>
                  <a:schemeClr val="bg1">
                    <a:lumMod val="50000"/>
                  </a:schemeClr>
                </a:solidFill>
              </a:rPr>
              <a:t>RGB: 70, 69, 71</a:t>
            </a:r>
          </a:p>
          <a:p>
            <a:r>
              <a:rPr lang="en-US" sz="800" dirty="0">
                <a:solidFill>
                  <a:schemeClr val="bg1">
                    <a:lumMod val="50000"/>
                  </a:schemeClr>
                </a:solidFill>
              </a:rPr>
              <a:t>#</a:t>
            </a:r>
            <a:r>
              <a:rPr lang="is-IS" sz="800" dirty="0">
                <a:solidFill>
                  <a:schemeClr val="bg1">
                    <a:lumMod val="50000"/>
                  </a:schemeClr>
                </a:solidFill>
              </a:rPr>
              <a:t>464547</a:t>
            </a:r>
            <a:endParaRPr lang="en-US" sz="800" dirty="0">
              <a:solidFill>
                <a:schemeClr val="bg1">
                  <a:lumMod val="50000"/>
                </a:schemeClr>
              </a:solidFill>
            </a:endParaRPr>
          </a:p>
        </p:txBody>
      </p:sp>
      <p:sp>
        <p:nvSpPr>
          <p:cNvPr id="26" name="Rectangle 25">
            <a:extLst>
              <a:ext uri="{FF2B5EF4-FFF2-40B4-BE49-F238E27FC236}">
                <a16:creationId xmlns:a16="http://schemas.microsoft.com/office/drawing/2014/main" id="{B6F0B48B-EAF4-4A32-B647-7F6AA8A700C3}"/>
              </a:ext>
            </a:extLst>
          </p:cNvPr>
          <p:cNvSpPr/>
          <p:nvPr/>
        </p:nvSpPr>
        <p:spPr bwMode="gray">
          <a:xfrm>
            <a:off x="4947179" y="3555164"/>
            <a:ext cx="914400" cy="23357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7" name="TextBox 26">
            <a:extLst>
              <a:ext uri="{FF2B5EF4-FFF2-40B4-BE49-F238E27FC236}">
                <a16:creationId xmlns:a16="http://schemas.microsoft.com/office/drawing/2014/main" id="{B6E24DE6-983A-42B6-9BC3-B7EB9DD410EB}"/>
              </a:ext>
            </a:extLst>
          </p:cNvPr>
          <p:cNvSpPr txBox="1"/>
          <p:nvPr/>
        </p:nvSpPr>
        <p:spPr>
          <a:xfrm>
            <a:off x="4947021" y="4022409"/>
            <a:ext cx="816594"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149, 211</a:t>
            </a:r>
          </a:p>
          <a:p>
            <a:r>
              <a:rPr lang="en-US" sz="800" dirty="0">
                <a:solidFill>
                  <a:schemeClr val="bg1">
                    <a:lumMod val="50000"/>
                  </a:schemeClr>
                </a:solidFill>
              </a:rPr>
              <a:t>#</a:t>
            </a:r>
            <a:r>
              <a:rPr lang="is-IS" sz="800" spc="30" dirty="0">
                <a:solidFill>
                  <a:schemeClr val="bg1">
                    <a:lumMod val="50000"/>
                  </a:schemeClr>
                </a:solidFill>
              </a:rPr>
              <a:t>0095D3</a:t>
            </a:r>
            <a:endParaRPr lang="en-US" sz="800" spc="30" dirty="0">
              <a:solidFill>
                <a:schemeClr val="bg1">
                  <a:lumMod val="50000"/>
                </a:schemeClr>
              </a:solidFill>
            </a:endParaRPr>
          </a:p>
        </p:txBody>
      </p:sp>
      <p:sp>
        <p:nvSpPr>
          <p:cNvPr id="29" name="Rectangle 28">
            <a:extLst>
              <a:ext uri="{FF2B5EF4-FFF2-40B4-BE49-F238E27FC236}">
                <a16:creationId xmlns:a16="http://schemas.microsoft.com/office/drawing/2014/main" id="{9DEF8D6A-F6C1-43D3-B378-B9C68C573D7C}"/>
              </a:ext>
            </a:extLst>
          </p:cNvPr>
          <p:cNvSpPr/>
          <p:nvPr/>
        </p:nvSpPr>
        <p:spPr bwMode="gray">
          <a:xfrm>
            <a:off x="6099003" y="3555164"/>
            <a:ext cx="914043" cy="233570"/>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0" name="TextBox 29">
            <a:extLst>
              <a:ext uri="{FF2B5EF4-FFF2-40B4-BE49-F238E27FC236}">
                <a16:creationId xmlns:a16="http://schemas.microsoft.com/office/drawing/2014/main" id="{59F85A5B-F597-4C45-8C98-C24783A548E0}"/>
              </a:ext>
            </a:extLst>
          </p:cNvPr>
          <p:cNvSpPr txBox="1"/>
          <p:nvPr/>
        </p:nvSpPr>
        <p:spPr>
          <a:xfrm>
            <a:off x="6096520" y="4022409"/>
            <a:ext cx="916526"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0, 61, 121</a:t>
            </a:r>
          </a:p>
          <a:p>
            <a:r>
              <a:rPr lang="en-US" sz="800" dirty="0">
                <a:solidFill>
                  <a:schemeClr val="bg1">
                    <a:lumMod val="50000"/>
                  </a:schemeClr>
                </a:solidFill>
              </a:rPr>
              <a:t>#</a:t>
            </a:r>
            <a:r>
              <a:rPr lang="de-DE" sz="800" spc="30" dirty="0">
                <a:solidFill>
                  <a:schemeClr val="bg1">
                    <a:lumMod val="50000"/>
                  </a:schemeClr>
                </a:solidFill>
              </a:rPr>
              <a:t>003D79</a:t>
            </a:r>
            <a:endParaRPr lang="en-US" sz="800" spc="30" dirty="0">
              <a:solidFill>
                <a:schemeClr val="bg1">
                  <a:lumMod val="50000"/>
                </a:schemeClr>
              </a:solidFill>
            </a:endParaRPr>
          </a:p>
        </p:txBody>
      </p:sp>
      <p:sp>
        <p:nvSpPr>
          <p:cNvPr id="32" name="Rectangle 31">
            <a:extLst>
              <a:ext uri="{FF2B5EF4-FFF2-40B4-BE49-F238E27FC236}">
                <a16:creationId xmlns:a16="http://schemas.microsoft.com/office/drawing/2014/main" id="{E6362FE0-902F-4978-B8ED-1D850058CA26}"/>
              </a:ext>
            </a:extLst>
          </p:cNvPr>
          <p:cNvSpPr/>
          <p:nvPr/>
        </p:nvSpPr>
        <p:spPr bwMode="gray">
          <a:xfrm>
            <a:off x="7225065" y="3555164"/>
            <a:ext cx="914043" cy="23357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3" name="TextBox 32">
            <a:extLst>
              <a:ext uri="{FF2B5EF4-FFF2-40B4-BE49-F238E27FC236}">
                <a16:creationId xmlns:a16="http://schemas.microsoft.com/office/drawing/2014/main" id="{B590732E-8D50-49E3-8614-6BCD60A85100}"/>
              </a:ext>
            </a:extLst>
          </p:cNvPr>
          <p:cNvSpPr txBox="1"/>
          <p:nvPr/>
        </p:nvSpPr>
        <p:spPr>
          <a:xfrm>
            <a:off x="7225948" y="4022409"/>
            <a:ext cx="860356"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105, 144</a:t>
            </a:r>
          </a:p>
          <a:p>
            <a:r>
              <a:rPr lang="en-US" sz="800" dirty="0">
                <a:solidFill>
                  <a:schemeClr val="bg1">
                    <a:lumMod val="50000"/>
                  </a:schemeClr>
                </a:solidFill>
              </a:rPr>
              <a:t>#</a:t>
            </a:r>
            <a:r>
              <a:rPr lang="is-IS" sz="800" spc="30" dirty="0">
                <a:solidFill>
                  <a:schemeClr val="bg1">
                    <a:lumMod val="50000"/>
                  </a:schemeClr>
                </a:solidFill>
              </a:rPr>
              <a:t>006990</a:t>
            </a:r>
            <a:endParaRPr lang="en-US" sz="800" spc="30" dirty="0">
              <a:solidFill>
                <a:schemeClr val="bg1">
                  <a:lumMod val="50000"/>
                </a:schemeClr>
              </a:solidFill>
            </a:endParaRPr>
          </a:p>
        </p:txBody>
      </p:sp>
      <p:sp>
        <p:nvSpPr>
          <p:cNvPr id="35" name="Rectangle 34">
            <a:extLst>
              <a:ext uri="{FF2B5EF4-FFF2-40B4-BE49-F238E27FC236}">
                <a16:creationId xmlns:a16="http://schemas.microsoft.com/office/drawing/2014/main" id="{DB5F739D-1C58-4924-A356-F68DD1728CF7}"/>
              </a:ext>
            </a:extLst>
          </p:cNvPr>
          <p:cNvSpPr/>
          <p:nvPr/>
        </p:nvSpPr>
        <p:spPr bwMode="gray">
          <a:xfrm>
            <a:off x="8381861" y="3555164"/>
            <a:ext cx="914043" cy="233570"/>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6" name="TextBox 35">
            <a:extLst>
              <a:ext uri="{FF2B5EF4-FFF2-40B4-BE49-F238E27FC236}">
                <a16:creationId xmlns:a16="http://schemas.microsoft.com/office/drawing/2014/main" id="{23240D89-D719-47BC-8432-4BAE8F099BC6}"/>
              </a:ext>
            </a:extLst>
          </p:cNvPr>
          <p:cNvSpPr txBox="1"/>
          <p:nvPr/>
        </p:nvSpPr>
        <p:spPr>
          <a:xfrm>
            <a:off x="8381861" y="4022409"/>
            <a:ext cx="837302"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109, 179, 63</a:t>
            </a:r>
          </a:p>
          <a:p>
            <a:r>
              <a:rPr lang="en-US" sz="800" dirty="0">
                <a:solidFill>
                  <a:schemeClr val="bg1">
                    <a:lumMod val="50000"/>
                  </a:schemeClr>
                </a:solidFill>
              </a:rPr>
              <a:t>#6DB33F</a:t>
            </a:r>
            <a:endParaRPr lang="en-US" sz="800" spc="30" dirty="0">
              <a:solidFill>
                <a:schemeClr val="bg1">
                  <a:lumMod val="50000"/>
                </a:schemeClr>
              </a:solidFill>
            </a:endParaRPr>
          </a:p>
        </p:txBody>
      </p:sp>
      <p:sp>
        <p:nvSpPr>
          <p:cNvPr id="38" name="Rectangle 37">
            <a:extLst>
              <a:ext uri="{FF2B5EF4-FFF2-40B4-BE49-F238E27FC236}">
                <a16:creationId xmlns:a16="http://schemas.microsoft.com/office/drawing/2014/main" id="{447DE69F-E524-4B49-9C3A-8B0EE8B4D07F}"/>
              </a:ext>
            </a:extLst>
          </p:cNvPr>
          <p:cNvSpPr/>
          <p:nvPr/>
        </p:nvSpPr>
        <p:spPr bwMode="gray">
          <a:xfrm>
            <a:off x="9511027" y="3555164"/>
            <a:ext cx="914043" cy="233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9" name="TextBox 38">
            <a:extLst>
              <a:ext uri="{FF2B5EF4-FFF2-40B4-BE49-F238E27FC236}">
                <a16:creationId xmlns:a16="http://schemas.microsoft.com/office/drawing/2014/main" id="{8AD13B17-BE3E-4A6D-816E-C7BE60601A04}"/>
              </a:ext>
            </a:extLst>
          </p:cNvPr>
          <p:cNvSpPr txBox="1"/>
          <p:nvPr/>
        </p:nvSpPr>
        <p:spPr>
          <a:xfrm>
            <a:off x="9506480" y="4022409"/>
            <a:ext cx="91440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194, 205, 35</a:t>
            </a:r>
          </a:p>
          <a:p>
            <a:r>
              <a:rPr lang="en-US" sz="800" dirty="0">
                <a:solidFill>
                  <a:schemeClr val="bg1">
                    <a:lumMod val="50000"/>
                  </a:schemeClr>
                </a:solidFill>
              </a:rPr>
              <a:t>#</a:t>
            </a:r>
            <a:r>
              <a:rPr lang="en-US" sz="800" spc="30" dirty="0">
                <a:solidFill>
                  <a:schemeClr val="bg1">
                    <a:lumMod val="50000"/>
                  </a:schemeClr>
                </a:solidFill>
              </a:rPr>
              <a:t>C2CD23</a:t>
            </a:r>
          </a:p>
        </p:txBody>
      </p:sp>
      <p:sp>
        <p:nvSpPr>
          <p:cNvPr id="41" name="Rectangle 40">
            <a:extLst>
              <a:ext uri="{FF2B5EF4-FFF2-40B4-BE49-F238E27FC236}">
                <a16:creationId xmlns:a16="http://schemas.microsoft.com/office/drawing/2014/main" id="{05B43562-DDF9-4B4C-A57E-D629913A1B64}"/>
              </a:ext>
            </a:extLst>
          </p:cNvPr>
          <p:cNvSpPr/>
          <p:nvPr/>
        </p:nvSpPr>
        <p:spPr bwMode="gray">
          <a:xfrm>
            <a:off x="10662180" y="3555164"/>
            <a:ext cx="928489" cy="233570"/>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2" name="TextBox 41">
            <a:extLst>
              <a:ext uri="{FF2B5EF4-FFF2-40B4-BE49-F238E27FC236}">
                <a16:creationId xmlns:a16="http://schemas.microsoft.com/office/drawing/2014/main" id="{1F98D2B1-4669-4E42-9423-44D992FDBF18}"/>
              </a:ext>
            </a:extLst>
          </p:cNvPr>
          <p:cNvSpPr txBox="1"/>
          <p:nvPr/>
        </p:nvSpPr>
        <p:spPr>
          <a:xfrm>
            <a:off x="10672393" y="4022409"/>
            <a:ext cx="90842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56,124,44</a:t>
            </a:r>
          </a:p>
          <a:p>
            <a:r>
              <a:rPr lang="en-US" sz="800" dirty="0">
                <a:solidFill>
                  <a:schemeClr val="bg1">
                    <a:lumMod val="50000"/>
                  </a:schemeClr>
                </a:solidFill>
              </a:rPr>
              <a:t>#</a:t>
            </a:r>
            <a:r>
              <a:rPr lang="nl-NL" sz="800" spc="30" dirty="0">
                <a:solidFill>
                  <a:schemeClr val="bg1">
                    <a:lumMod val="50000"/>
                  </a:schemeClr>
                </a:solidFill>
              </a:rPr>
              <a:t>387C2C</a:t>
            </a:r>
            <a:endParaRPr lang="en-US" sz="800" spc="30" dirty="0">
              <a:solidFill>
                <a:schemeClr val="bg1">
                  <a:lumMod val="50000"/>
                </a:schemeClr>
              </a:solidFill>
            </a:endParaRPr>
          </a:p>
        </p:txBody>
      </p:sp>
      <p:sp>
        <p:nvSpPr>
          <p:cNvPr id="147" name="Rectangle 146">
            <a:extLst>
              <a:ext uri="{FF2B5EF4-FFF2-40B4-BE49-F238E27FC236}">
                <a16:creationId xmlns:a16="http://schemas.microsoft.com/office/drawing/2014/main" id="{135F63F6-F72A-41F0-9087-5893F788A1CF}"/>
              </a:ext>
            </a:extLst>
          </p:cNvPr>
          <p:cNvSpPr/>
          <p:nvPr/>
        </p:nvSpPr>
        <p:spPr bwMode="gray">
          <a:xfrm>
            <a:off x="4950029" y="5141015"/>
            <a:ext cx="914043" cy="23357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48" name="TextBox 147">
            <a:extLst>
              <a:ext uri="{FF2B5EF4-FFF2-40B4-BE49-F238E27FC236}">
                <a16:creationId xmlns:a16="http://schemas.microsoft.com/office/drawing/2014/main" id="{4861E4AA-6127-4805-B764-EEB4700EDB0A}"/>
              </a:ext>
            </a:extLst>
          </p:cNvPr>
          <p:cNvSpPr txBox="1"/>
          <p:nvPr/>
        </p:nvSpPr>
        <p:spPr>
          <a:xfrm>
            <a:off x="4952147" y="5674355"/>
            <a:ext cx="957585"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248, 152, 29</a:t>
            </a:r>
          </a:p>
          <a:p>
            <a:r>
              <a:rPr lang="en-US" sz="800" dirty="0">
                <a:solidFill>
                  <a:schemeClr val="bg1">
                    <a:lumMod val="50000"/>
                  </a:schemeClr>
                </a:solidFill>
              </a:rPr>
              <a:t>#</a:t>
            </a:r>
            <a:r>
              <a:rPr lang="de-DE" sz="800" spc="30" dirty="0">
                <a:solidFill>
                  <a:schemeClr val="bg1">
                    <a:lumMod val="50000"/>
                  </a:schemeClr>
                </a:solidFill>
              </a:rPr>
              <a:t>F8981D</a:t>
            </a:r>
            <a:endParaRPr lang="en-US" sz="800" spc="30" dirty="0">
              <a:solidFill>
                <a:schemeClr val="bg1">
                  <a:lumMod val="50000"/>
                </a:schemeClr>
              </a:solidFill>
            </a:endParaRPr>
          </a:p>
        </p:txBody>
      </p:sp>
      <p:sp>
        <p:nvSpPr>
          <p:cNvPr id="168" name="TextBox 167">
            <a:extLst>
              <a:ext uri="{FF2B5EF4-FFF2-40B4-BE49-F238E27FC236}">
                <a16:creationId xmlns:a16="http://schemas.microsoft.com/office/drawing/2014/main" id="{9D389599-6DB1-4377-848E-D0CD79886000}"/>
              </a:ext>
            </a:extLst>
          </p:cNvPr>
          <p:cNvSpPr txBox="1"/>
          <p:nvPr/>
        </p:nvSpPr>
        <p:spPr>
          <a:xfrm>
            <a:off x="4947179" y="3838906"/>
            <a:ext cx="1214721" cy="161595"/>
          </a:xfrm>
          <a:prstGeom prst="rect">
            <a:avLst/>
          </a:prstGeom>
          <a:noFill/>
        </p:spPr>
        <p:txBody>
          <a:bodyPr wrap="square" lIns="0" tIns="0" rIns="0" bIns="0" rtlCol="0">
            <a:noAutofit/>
          </a:bodyPr>
          <a:lstStyle/>
          <a:p>
            <a:pPr algn="l">
              <a:lnSpc>
                <a:spcPct val="90000"/>
              </a:lnSpc>
            </a:pPr>
            <a:r>
              <a:rPr lang="en-US" sz="1200" dirty="0">
                <a:solidFill>
                  <a:schemeClr val="accent1"/>
                </a:solidFill>
              </a:rPr>
              <a:t>Bright Blue</a:t>
            </a:r>
          </a:p>
        </p:txBody>
      </p:sp>
      <p:sp>
        <p:nvSpPr>
          <p:cNvPr id="169" name="TextBox 168">
            <a:extLst>
              <a:ext uri="{FF2B5EF4-FFF2-40B4-BE49-F238E27FC236}">
                <a16:creationId xmlns:a16="http://schemas.microsoft.com/office/drawing/2014/main" id="{7B446E41-55E2-4E60-9E02-841A12264475}"/>
              </a:ext>
            </a:extLst>
          </p:cNvPr>
          <p:cNvSpPr txBox="1"/>
          <p:nvPr/>
        </p:nvSpPr>
        <p:spPr>
          <a:xfrm>
            <a:off x="6090537" y="3838906"/>
            <a:ext cx="885085" cy="176779"/>
          </a:xfrm>
          <a:prstGeom prst="rect">
            <a:avLst/>
          </a:prstGeom>
          <a:noFill/>
        </p:spPr>
        <p:txBody>
          <a:bodyPr wrap="square" lIns="0" tIns="0" rIns="0" bIns="0" rtlCol="0">
            <a:noAutofit/>
          </a:bodyPr>
          <a:lstStyle/>
          <a:p>
            <a:pPr algn="l">
              <a:lnSpc>
                <a:spcPct val="90000"/>
              </a:lnSpc>
            </a:pPr>
            <a:r>
              <a:rPr lang="en-US" sz="1200" dirty="0">
                <a:solidFill>
                  <a:schemeClr val="accent2"/>
                </a:solidFill>
              </a:rPr>
              <a:t>Navy Blue</a:t>
            </a:r>
          </a:p>
        </p:txBody>
      </p:sp>
      <p:sp>
        <p:nvSpPr>
          <p:cNvPr id="170" name="TextBox 169">
            <a:extLst>
              <a:ext uri="{FF2B5EF4-FFF2-40B4-BE49-F238E27FC236}">
                <a16:creationId xmlns:a16="http://schemas.microsoft.com/office/drawing/2014/main" id="{675FD2EE-CC56-48B5-B13A-34AC99745FB0}"/>
              </a:ext>
            </a:extLst>
          </p:cNvPr>
          <p:cNvSpPr txBox="1"/>
          <p:nvPr/>
        </p:nvSpPr>
        <p:spPr>
          <a:xfrm>
            <a:off x="7215890" y="3838906"/>
            <a:ext cx="780351" cy="176779"/>
          </a:xfrm>
          <a:prstGeom prst="rect">
            <a:avLst/>
          </a:prstGeom>
          <a:noFill/>
        </p:spPr>
        <p:txBody>
          <a:bodyPr wrap="square" lIns="0" tIns="0" rIns="0" bIns="0" rtlCol="0">
            <a:noAutofit/>
          </a:bodyPr>
          <a:lstStyle/>
          <a:p>
            <a:pPr algn="l">
              <a:lnSpc>
                <a:spcPct val="90000"/>
              </a:lnSpc>
            </a:pPr>
            <a:r>
              <a:rPr lang="en-US" sz="1200" dirty="0">
                <a:solidFill>
                  <a:schemeClr val="accent3"/>
                </a:solidFill>
              </a:rPr>
              <a:t>Teal</a:t>
            </a:r>
          </a:p>
        </p:txBody>
      </p:sp>
      <p:sp>
        <p:nvSpPr>
          <p:cNvPr id="172" name="TextBox 171">
            <a:extLst>
              <a:ext uri="{FF2B5EF4-FFF2-40B4-BE49-F238E27FC236}">
                <a16:creationId xmlns:a16="http://schemas.microsoft.com/office/drawing/2014/main" id="{24FD77DE-8685-48ED-A5C8-B7968A7EEF08}"/>
              </a:ext>
            </a:extLst>
          </p:cNvPr>
          <p:cNvSpPr txBox="1"/>
          <p:nvPr/>
        </p:nvSpPr>
        <p:spPr>
          <a:xfrm>
            <a:off x="8375822" y="3838906"/>
            <a:ext cx="974243" cy="176779"/>
          </a:xfrm>
          <a:prstGeom prst="rect">
            <a:avLst/>
          </a:prstGeom>
          <a:noFill/>
        </p:spPr>
        <p:txBody>
          <a:bodyPr wrap="square" lIns="0" tIns="0" rIns="0" bIns="0" rtlCol="0">
            <a:noAutofit/>
          </a:bodyPr>
          <a:lstStyle/>
          <a:p>
            <a:pPr algn="l">
              <a:lnSpc>
                <a:spcPct val="90000"/>
              </a:lnSpc>
            </a:pPr>
            <a:r>
              <a:rPr lang="en-US" sz="1200" dirty="0">
                <a:solidFill>
                  <a:schemeClr val="accent4"/>
                </a:solidFill>
              </a:rPr>
              <a:t>Bright Green</a:t>
            </a:r>
          </a:p>
        </p:txBody>
      </p:sp>
      <p:sp>
        <p:nvSpPr>
          <p:cNvPr id="173" name="TextBox 172">
            <a:extLst>
              <a:ext uri="{FF2B5EF4-FFF2-40B4-BE49-F238E27FC236}">
                <a16:creationId xmlns:a16="http://schemas.microsoft.com/office/drawing/2014/main" id="{79BB9CC6-B73F-4197-9A4E-1270C1287844}"/>
              </a:ext>
            </a:extLst>
          </p:cNvPr>
          <p:cNvSpPr txBox="1"/>
          <p:nvPr/>
        </p:nvSpPr>
        <p:spPr>
          <a:xfrm>
            <a:off x="9506480" y="3838906"/>
            <a:ext cx="1053236" cy="176779"/>
          </a:xfrm>
          <a:prstGeom prst="rect">
            <a:avLst/>
          </a:prstGeom>
          <a:noFill/>
        </p:spPr>
        <p:txBody>
          <a:bodyPr wrap="square" lIns="0" tIns="0" rIns="0" bIns="0" rtlCol="0">
            <a:noAutofit/>
          </a:bodyPr>
          <a:lstStyle/>
          <a:p>
            <a:pPr algn="l">
              <a:lnSpc>
                <a:spcPct val="90000"/>
              </a:lnSpc>
            </a:pPr>
            <a:r>
              <a:rPr lang="en-US" sz="1200" dirty="0">
                <a:solidFill>
                  <a:schemeClr val="accent5"/>
                </a:solidFill>
              </a:rPr>
              <a:t>Chartreuse</a:t>
            </a:r>
          </a:p>
        </p:txBody>
      </p:sp>
      <p:sp>
        <p:nvSpPr>
          <p:cNvPr id="174" name="TextBox 173">
            <a:extLst>
              <a:ext uri="{FF2B5EF4-FFF2-40B4-BE49-F238E27FC236}">
                <a16:creationId xmlns:a16="http://schemas.microsoft.com/office/drawing/2014/main" id="{4146B9D5-C6BD-4EA0-AE69-1153609F506B}"/>
              </a:ext>
            </a:extLst>
          </p:cNvPr>
          <p:cNvSpPr txBox="1"/>
          <p:nvPr/>
        </p:nvSpPr>
        <p:spPr>
          <a:xfrm>
            <a:off x="10657947" y="3838906"/>
            <a:ext cx="982355" cy="176779"/>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sp>
        <p:nvSpPr>
          <p:cNvPr id="175" name="TextBox 174">
            <a:extLst>
              <a:ext uri="{FF2B5EF4-FFF2-40B4-BE49-F238E27FC236}">
                <a16:creationId xmlns:a16="http://schemas.microsoft.com/office/drawing/2014/main" id="{61066F67-D36B-49EF-9873-2F97559DFA16}"/>
              </a:ext>
            </a:extLst>
          </p:cNvPr>
          <p:cNvSpPr txBox="1"/>
          <p:nvPr/>
        </p:nvSpPr>
        <p:spPr>
          <a:xfrm>
            <a:off x="4945144"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F8981D"/>
                </a:solidFill>
              </a:rPr>
              <a:t>Orange</a:t>
            </a:r>
          </a:p>
        </p:txBody>
      </p:sp>
      <p:sp>
        <p:nvSpPr>
          <p:cNvPr id="177" name="Rectangle 176">
            <a:extLst>
              <a:ext uri="{FF2B5EF4-FFF2-40B4-BE49-F238E27FC236}">
                <a16:creationId xmlns:a16="http://schemas.microsoft.com/office/drawing/2014/main" id="{D709DDE6-06F9-491C-AF71-BE9059E93AB1}"/>
              </a:ext>
            </a:extLst>
          </p:cNvPr>
          <p:cNvSpPr/>
          <p:nvPr/>
        </p:nvSpPr>
        <p:spPr bwMode="gray">
          <a:xfrm>
            <a:off x="6099355" y="5141015"/>
            <a:ext cx="914043" cy="23357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78" name="TextBox 177">
            <a:extLst>
              <a:ext uri="{FF2B5EF4-FFF2-40B4-BE49-F238E27FC236}">
                <a16:creationId xmlns:a16="http://schemas.microsoft.com/office/drawing/2014/main" id="{59C49575-45DC-40CB-AEC6-025821D02326}"/>
              </a:ext>
            </a:extLst>
          </p:cNvPr>
          <p:cNvSpPr txBox="1"/>
          <p:nvPr/>
        </p:nvSpPr>
        <p:spPr>
          <a:xfrm>
            <a:off x="6094412" y="5674355"/>
            <a:ext cx="918633"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130, 0, 36</a:t>
            </a:r>
          </a:p>
          <a:p>
            <a:r>
              <a:rPr lang="en-US" sz="800" dirty="0">
                <a:solidFill>
                  <a:schemeClr val="bg1">
                    <a:lumMod val="50000"/>
                  </a:schemeClr>
                </a:solidFill>
              </a:rPr>
              <a:t>#</a:t>
            </a:r>
            <a:r>
              <a:rPr lang="de-DE" sz="800" spc="30" dirty="0">
                <a:solidFill>
                  <a:schemeClr val="bg1">
                    <a:lumMod val="50000"/>
                  </a:schemeClr>
                </a:solidFill>
              </a:rPr>
              <a:t>820024</a:t>
            </a:r>
            <a:endParaRPr lang="en-US" sz="800" spc="30" dirty="0">
              <a:solidFill>
                <a:schemeClr val="bg1">
                  <a:lumMod val="50000"/>
                </a:schemeClr>
              </a:solidFill>
            </a:endParaRPr>
          </a:p>
        </p:txBody>
      </p:sp>
      <p:sp>
        <p:nvSpPr>
          <p:cNvPr id="179" name="TextBox 178">
            <a:extLst>
              <a:ext uri="{FF2B5EF4-FFF2-40B4-BE49-F238E27FC236}">
                <a16:creationId xmlns:a16="http://schemas.microsoft.com/office/drawing/2014/main" id="{9779F141-A660-464F-82E1-7CA1C82CA3C2}"/>
              </a:ext>
            </a:extLst>
          </p:cNvPr>
          <p:cNvSpPr txBox="1"/>
          <p:nvPr/>
        </p:nvSpPr>
        <p:spPr>
          <a:xfrm>
            <a:off x="6099355"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820024"/>
                </a:solidFill>
              </a:rPr>
              <a:t>Red</a:t>
            </a:r>
          </a:p>
        </p:txBody>
      </p:sp>
      <p:sp>
        <p:nvSpPr>
          <p:cNvPr id="239" name="TextBox 238">
            <a:extLst>
              <a:ext uri="{FF2B5EF4-FFF2-40B4-BE49-F238E27FC236}">
                <a16:creationId xmlns:a16="http://schemas.microsoft.com/office/drawing/2014/main" id="{DC96EF2F-BD9B-418D-8AA5-7B08BDBCC984}"/>
              </a:ext>
            </a:extLst>
          </p:cNvPr>
          <p:cNvSpPr txBox="1"/>
          <p:nvPr/>
        </p:nvSpPr>
        <p:spPr>
          <a:xfrm>
            <a:off x="8387655"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Soft Black</a:t>
            </a:r>
          </a:p>
        </p:txBody>
      </p:sp>
      <p:sp>
        <p:nvSpPr>
          <p:cNvPr id="240" name="TextBox 239">
            <a:extLst>
              <a:ext uri="{FF2B5EF4-FFF2-40B4-BE49-F238E27FC236}">
                <a16:creationId xmlns:a16="http://schemas.microsoft.com/office/drawing/2014/main" id="{B48EFC4A-3DDD-4E1F-AD6E-0E18E1036E76}"/>
              </a:ext>
            </a:extLst>
          </p:cNvPr>
          <p:cNvSpPr txBox="1"/>
          <p:nvPr/>
        </p:nvSpPr>
        <p:spPr>
          <a:xfrm>
            <a:off x="7232823" y="2268596"/>
            <a:ext cx="1214721" cy="180019"/>
          </a:xfrm>
          <a:prstGeom prst="rect">
            <a:avLst/>
          </a:prstGeom>
          <a:noFill/>
        </p:spPr>
        <p:txBody>
          <a:bodyPr wrap="square" lIns="0" tIns="0" rIns="0" bIns="0" rtlCol="0">
            <a:noAutofit/>
          </a:bodyPr>
          <a:lstStyle/>
          <a:p>
            <a:pPr algn="l">
              <a:lnSpc>
                <a:spcPct val="90000"/>
              </a:lnSpc>
            </a:pPr>
            <a:r>
              <a:rPr lang="en-US" sz="1200" dirty="0">
                <a:solidFill>
                  <a:schemeClr val="tx2"/>
                </a:solidFill>
              </a:rPr>
              <a:t>Light Gray</a:t>
            </a:r>
          </a:p>
        </p:txBody>
      </p:sp>
      <p:sp>
        <p:nvSpPr>
          <p:cNvPr id="241" name="TextBox 240">
            <a:extLst>
              <a:ext uri="{FF2B5EF4-FFF2-40B4-BE49-F238E27FC236}">
                <a16:creationId xmlns:a16="http://schemas.microsoft.com/office/drawing/2014/main" id="{4302ABD1-CFA2-42CA-9A75-30BF492D87EA}"/>
              </a:ext>
            </a:extLst>
          </p:cNvPr>
          <p:cNvSpPr txBox="1"/>
          <p:nvPr/>
        </p:nvSpPr>
        <p:spPr>
          <a:xfrm>
            <a:off x="6090179"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Gray</a:t>
            </a:r>
          </a:p>
        </p:txBody>
      </p:sp>
      <p:sp>
        <p:nvSpPr>
          <p:cNvPr id="242" name="TextBox 241">
            <a:extLst>
              <a:ext uri="{FF2B5EF4-FFF2-40B4-BE49-F238E27FC236}">
                <a16:creationId xmlns:a16="http://schemas.microsoft.com/office/drawing/2014/main" id="{03DC4BAB-A861-4F52-87F8-A743962280B7}"/>
              </a:ext>
            </a:extLst>
          </p:cNvPr>
          <p:cNvSpPr txBox="1"/>
          <p:nvPr/>
        </p:nvSpPr>
        <p:spPr>
          <a:xfrm>
            <a:off x="4948960"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White</a:t>
            </a:r>
          </a:p>
        </p:txBody>
      </p:sp>
      <p:grpSp>
        <p:nvGrpSpPr>
          <p:cNvPr id="3" name="Group 2">
            <a:extLst>
              <a:ext uri="{FF2B5EF4-FFF2-40B4-BE49-F238E27FC236}">
                <a16:creationId xmlns:a16="http://schemas.microsoft.com/office/drawing/2014/main" id="{77DA224F-A35F-410F-97BF-B6426A1B3DC7}"/>
              </a:ext>
            </a:extLst>
          </p:cNvPr>
          <p:cNvGrpSpPr/>
          <p:nvPr/>
        </p:nvGrpSpPr>
        <p:grpSpPr bwMode="gray">
          <a:xfrm>
            <a:off x="622602" y="3429000"/>
            <a:ext cx="1814211" cy="1682688"/>
            <a:chOff x="615318" y="1587926"/>
            <a:chExt cx="2455095" cy="2277111"/>
          </a:xfrm>
        </p:grpSpPr>
        <p:sp>
          <p:nvSpPr>
            <p:cNvPr id="68" name="Rounded Rectangle 8">
              <a:extLst>
                <a:ext uri="{FF2B5EF4-FFF2-40B4-BE49-F238E27FC236}">
                  <a16:creationId xmlns:a16="http://schemas.microsoft.com/office/drawing/2014/main" id="{0FCDB61A-4F17-469E-9BA2-C9F7E2EA96DB}"/>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69" name="Group 68">
              <a:extLst>
                <a:ext uri="{FF2B5EF4-FFF2-40B4-BE49-F238E27FC236}">
                  <a16:creationId xmlns:a16="http://schemas.microsoft.com/office/drawing/2014/main" id="{49D6933C-9B29-4CD1-A320-58D640023865}"/>
                </a:ext>
              </a:extLst>
            </p:cNvPr>
            <p:cNvGrpSpPr/>
            <p:nvPr/>
          </p:nvGrpSpPr>
          <p:grpSpPr bwMode="gray">
            <a:xfrm>
              <a:off x="733536" y="2003726"/>
              <a:ext cx="2217671" cy="192155"/>
              <a:chOff x="6781234" y="2286233"/>
              <a:chExt cx="4009688" cy="347428"/>
            </a:xfrm>
          </p:grpSpPr>
          <p:sp>
            <p:nvSpPr>
              <p:cNvPr id="151" name="Rounded Rectangle 1">
                <a:extLst>
                  <a:ext uri="{FF2B5EF4-FFF2-40B4-BE49-F238E27FC236}">
                    <a16:creationId xmlns:a16="http://schemas.microsoft.com/office/drawing/2014/main" id="{570E3FC4-09CA-4EBF-A583-54FF24D11905}"/>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2" name="Rounded Rectangle 14">
                <a:extLst>
                  <a:ext uri="{FF2B5EF4-FFF2-40B4-BE49-F238E27FC236}">
                    <a16:creationId xmlns:a16="http://schemas.microsoft.com/office/drawing/2014/main" id="{A0EF3161-F4C6-4CBE-BB91-F635541D7692}"/>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3" name="Rounded Rectangle 15">
                <a:extLst>
                  <a:ext uri="{FF2B5EF4-FFF2-40B4-BE49-F238E27FC236}">
                    <a16:creationId xmlns:a16="http://schemas.microsoft.com/office/drawing/2014/main" id="{8AEDD2AF-FA6A-4949-A86E-1C82FD2F3EC8}"/>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4" name="Rounded Rectangle 16">
                <a:extLst>
                  <a:ext uri="{FF2B5EF4-FFF2-40B4-BE49-F238E27FC236}">
                    <a16:creationId xmlns:a16="http://schemas.microsoft.com/office/drawing/2014/main" id="{C781F509-062C-4078-9DCB-A0029CBC030F}"/>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5" name="Rounded Rectangle 17">
                <a:extLst>
                  <a:ext uri="{FF2B5EF4-FFF2-40B4-BE49-F238E27FC236}">
                    <a16:creationId xmlns:a16="http://schemas.microsoft.com/office/drawing/2014/main" id="{1D30D5C6-9CCA-4B9D-A86A-C2AF8EC0CBDC}"/>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6" name="Rounded Rectangle 19">
                <a:extLst>
                  <a:ext uri="{FF2B5EF4-FFF2-40B4-BE49-F238E27FC236}">
                    <a16:creationId xmlns:a16="http://schemas.microsoft.com/office/drawing/2014/main" id="{02BABD64-A93F-46A6-952B-95B128B7DAE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7" name="Rounded Rectangle 20">
                <a:extLst>
                  <a:ext uri="{FF2B5EF4-FFF2-40B4-BE49-F238E27FC236}">
                    <a16:creationId xmlns:a16="http://schemas.microsoft.com/office/drawing/2014/main" id="{FCD9886E-A6A4-4992-9245-B110060B60FA}"/>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8" name="Rounded Rectangle 21">
                <a:extLst>
                  <a:ext uri="{FF2B5EF4-FFF2-40B4-BE49-F238E27FC236}">
                    <a16:creationId xmlns:a16="http://schemas.microsoft.com/office/drawing/2014/main" id="{8424B5FE-88CD-459E-9C4B-12CEAF98065E}"/>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9" name="Rounded Rectangle 22">
                <a:extLst>
                  <a:ext uri="{FF2B5EF4-FFF2-40B4-BE49-F238E27FC236}">
                    <a16:creationId xmlns:a16="http://schemas.microsoft.com/office/drawing/2014/main" id="{99FE4349-8747-4BD3-A8B9-0B6B1A29933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0" name="Rounded Rectangle 23">
                <a:extLst>
                  <a:ext uri="{FF2B5EF4-FFF2-40B4-BE49-F238E27FC236}">
                    <a16:creationId xmlns:a16="http://schemas.microsoft.com/office/drawing/2014/main" id="{A04C38D5-B828-467A-B0A0-3FB3F94C2A22}"/>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70" name="Group 69">
              <a:extLst>
                <a:ext uri="{FF2B5EF4-FFF2-40B4-BE49-F238E27FC236}">
                  <a16:creationId xmlns:a16="http://schemas.microsoft.com/office/drawing/2014/main" id="{8A720672-50C9-4464-8D14-2FE0B01C5394}"/>
                </a:ext>
              </a:extLst>
            </p:cNvPr>
            <p:cNvGrpSpPr/>
            <p:nvPr/>
          </p:nvGrpSpPr>
          <p:grpSpPr bwMode="gray">
            <a:xfrm>
              <a:off x="733536" y="2268167"/>
              <a:ext cx="2217671" cy="951931"/>
              <a:chOff x="6781234" y="2764360"/>
              <a:chExt cx="4009688" cy="1721151"/>
            </a:xfrm>
          </p:grpSpPr>
          <p:sp>
            <p:nvSpPr>
              <p:cNvPr id="83" name="Rectangle 82">
                <a:extLst>
                  <a:ext uri="{FF2B5EF4-FFF2-40B4-BE49-F238E27FC236}">
                    <a16:creationId xmlns:a16="http://schemas.microsoft.com/office/drawing/2014/main" id="{D0C6D54C-376E-4612-9062-9D45D6697232}"/>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Rectangle 83">
                <a:extLst>
                  <a:ext uri="{FF2B5EF4-FFF2-40B4-BE49-F238E27FC236}">
                    <a16:creationId xmlns:a16="http://schemas.microsoft.com/office/drawing/2014/main" id="{EC8E7FF2-241A-4F3A-A2D1-31CD3B1EB37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5" name="Rectangle 84">
                <a:extLst>
                  <a:ext uri="{FF2B5EF4-FFF2-40B4-BE49-F238E27FC236}">
                    <a16:creationId xmlns:a16="http://schemas.microsoft.com/office/drawing/2014/main" id="{48136322-72E1-48AB-913B-8C0378A4379C}"/>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6" name="Rectangle 85">
                <a:extLst>
                  <a:ext uri="{FF2B5EF4-FFF2-40B4-BE49-F238E27FC236}">
                    <a16:creationId xmlns:a16="http://schemas.microsoft.com/office/drawing/2014/main" id="{7EBC4D6B-3E1B-4CD0-8E15-C8C38504845E}"/>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Rectangle 86">
                <a:extLst>
                  <a:ext uri="{FF2B5EF4-FFF2-40B4-BE49-F238E27FC236}">
                    <a16:creationId xmlns:a16="http://schemas.microsoft.com/office/drawing/2014/main" id="{78197E26-C3CE-4D19-B882-163485861B59}"/>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8" name="Rectangle 87">
                <a:extLst>
                  <a:ext uri="{FF2B5EF4-FFF2-40B4-BE49-F238E27FC236}">
                    <a16:creationId xmlns:a16="http://schemas.microsoft.com/office/drawing/2014/main" id="{A95B39F1-D112-4715-BE4A-2D7D5BF19218}"/>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Rectangle 88">
                <a:extLst>
                  <a:ext uri="{FF2B5EF4-FFF2-40B4-BE49-F238E27FC236}">
                    <a16:creationId xmlns:a16="http://schemas.microsoft.com/office/drawing/2014/main" id="{5E645063-64CE-4BE6-ADF5-5C42A72687C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0" name="Rectangle 89">
                <a:extLst>
                  <a:ext uri="{FF2B5EF4-FFF2-40B4-BE49-F238E27FC236}">
                    <a16:creationId xmlns:a16="http://schemas.microsoft.com/office/drawing/2014/main" id="{DDEA8113-1FAA-42CC-9242-6BFDCEED0628}"/>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1" name="Rectangle 90">
                <a:extLst>
                  <a:ext uri="{FF2B5EF4-FFF2-40B4-BE49-F238E27FC236}">
                    <a16:creationId xmlns:a16="http://schemas.microsoft.com/office/drawing/2014/main" id="{D32FB063-AC35-469D-B48F-F1261820D867}"/>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2" name="Rectangle 91">
                <a:extLst>
                  <a:ext uri="{FF2B5EF4-FFF2-40B4-BE49-F238E27FC236}">
                    <a16:creationId xmlns:a16="http://schemas.microsoft.com/office/drawing/2014/main" id="{266EB46F-79A2-4120-8878-A530B6ABDCE3}"/>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3" name="Rectangle 92">
                <a:extLst>
                  <a:ext uri="{FF2B5EF4-FFF2-40B4-BE49-F238E27FC236}">
                    <a16:creationId xmlns:a16="http://schemas.microsoft.com/office/drawing/2014/main" id="{E86B17D2-F22D-458C-83BD-ED1E512B93EE}"/>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4" name="Rectangle 93">
                <a:extLst>
                  <a:ext uri="{FF2B5EF4-FFF2-40B4-BE49-F238E27FC236}">
                    <a16:creationId xmlns:a16="http://schemas.microsoft.com/office/drawing/2014/main" id="{9B943540-7434-4771-880F-C71913577B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5" name="Rectangle 94">
                <a:extLst>
                  <a:ext uri="{FF2B5EF4-FFF2-40B4-BE49-F238E27FC236}">
                    <a16:creationId xmlns:a16="http://schemas.microsoft.com/office/drawing/2014/main" id="{E06615BD-0319-4781-9A5C-742DDCE97C88}"/>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6" name="Rectangle 95">
                <a:extLst>
                  <a:ext uri="{FF2B5EF4-FFF2-40B4-BE49-F238E27FC236}">
                    <a16:creationId xmlns:a16="http://schemas.microsoft.com/office/drawing/2014/main" id="{380ADE62-8E57-46DE-9E4C-5717017EADC2}"/>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7" name="Rectangle 96">
                <a:extLst>
                  <a:ext uri="{FF2B5EF4-FFF2-40B4-BE49-F238E27FC236}">
                    <a16:creationId xmlns:a16="http://schemas.microsoft.com/office/drawing/2014/main" id="{A5A3BE30-B9F0-4231-9E28-BB18AA20B26B}"/>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8" name="Rectangle 97">
                <a:extLst>
                  <a:ext uri="{FF2B5EF4-FFF2-40B4-BE49-F238E27FC236}">
                    <a16:creationId xmlns:a16="http://schemas.microsoft.com/office/drawing/2014/main" id="{8CC6405F-6A01-4E67-B797-C1687358E740}"/>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9" name="Rectangle 98">
                <a:extLst>
                  <a:ext uri="{FF2B5EF4-FFF2-40B4-BE49-F238E27FC236}">
                    <a16:creationId xmlns:a16="http://schemas.microsoft.com/office/drawing/2014/main" id="{BEDF380D-3FB3-4751-B5E1-670DCB1DD9D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0" name="Rectangle 99">
                <a:extLst>
                  <a:ext uri="{FF2B5EF4-FFF2-40B4-BE49-F238E27FC236}">
                    <a16:creationId xmlns:a16="http://schemas.microsoft.com/office/drawing/2014/main" id="{4374982B-A499-4286-B1A6-CF607FB52E0D}"/>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1" name="Rectangle 100">
                <a:extLst>
                  <a:ext uri="{FF2B5EF4-FFF2-40B4-BE49-F238E27FC236}">
                    <a16:creationId xmlns:a16="http://schemas.microsoft.com/office/drawing/2014/main" id="{6472CBBE-A730-4555-91BF-E00EC817C088}"/>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 name="Rectangle 101">
                <a:extLst>
                  <a:ext uri="{FF2B5EF4-FFF2-40B4-BE49-F238E27FC236}">
                    <a16:creationId xmlns:a16="http://schemas.microsoft.com/office/drawing/2014/main" id="{343AF54E-74F8-4CFB-B76C-7B87A802A39D}"/>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3" name="Rectangle 102">
                <a:extLst>
                  <a:ext uri="{FF2B5EF4-FFF2-40B4-BE49-F238E27FC236}">
                    <a16:creationId xmlns:a16="http://schemas.microsoft.com/office/drawing/2014/main" id="{0CA5DF88-B217-484B-B913-A321805048C8}"/>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Rectangle 103">
                <a:extLst>
                  <a:ext uri="{FF2B5EF4-FFF2-40B4-BE49-F238E27FC236}">
                    <a16:creationId xmlns:a16="http://schemas.microsoft.com/office/drawing/2014/main" id="{E15A12B2-9C67-4BC8-89C4-0659CF574288}"/>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5" name="Rectangle 104">
                <a:extLst>
                  <a:ext uri="{FF2B5EF4-FFF2-40B4-BE49-F238E27FC236}">
                    <a16:creationId xmlns:a16="http://schemas.microsoft.com/office/drawing/2014/main" id="{A55E38C2-5BBA-421F-B510-22FF5E441DFE}"/>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6" name="Rectangle 105">
                <a:extLst>
                  <a:ext uri="{FF2B5EF4-FFF2-40B4-BE49-F238E27FC236}">
                    <a16:creationId xmlns:a16="http://schemas.microsoft.com/office/drawing/2014/main" id="{D03BB0CB-ACB6-4D28-BEE7-B7FB180A028E}"/>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7" name="Rectangle 106">
                <a:extLst>
                  <a:ext uri="{FF2B5EF4-FFF2-40B4-BE49-F238E27FC236}">
                    <a16:creationId xmlns:a16="http://schemas.microsoft.com/office/drawing/2014/main" id="{AE9B61A5-62D3-4A87-811A-73FDE86670AA}"/>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ectangle 107">
                <a:extLst>
                  <a:ext uri="{FF2B5EF4-FFF2-40B4-BE49-F238E27FC236}">
                    <a16:creationId xmlns:a16="http://schemas.microsoft.com/office/drawing/2014/main" id="{F0B0D3C5-E9A7-41FD-AA39-95FAA1F026E2}"/>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9" name="Rectangle 108">
                <a:extLst>
                  <a:ext uri="{FF2B5EF4-FFF2-40B4-BE49-F238E27FC236}">
                    <a16:creationId xmlns:a16="http://schemas.microsoft.com/office/drawing/2014/main" id="{17E4CD23-893C-4D5D-8F6D-FD206569BC4E}"/>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0" name="Rectangle 109">
                <a:extLst>
                  <a:ext uri="{FF2B5EF4-FFF2-40B4-BE49-F238E27FC236}">
                    <a16:creationId xmlns:a16="http://schemas.microsoft.com/office/drawing/2014/main" id="{9A53D648-026E-4DB1-B432-9E28A20FADD2}"/>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1" name="Rectangle 110">
                <a:extLst>
                  <a:ext uri="{FF2B5EF4-FFF2-40B4-BE49-F238E27FC236}">
                    <a16:creationId xmlns:a16="http://schemas.microsoft.com/office/drawing/2014/main" id="{14519F6B-9693-4ABB-9947-204904A32CB4}"/>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2" name="Rectangle 111">
                <a:extLst>
                  <a:ext uri="{FF2B5EF4-FFF2-40B4-BE49-F238E27FC236}">
                    <a16:creationId xmlns:a16="http://schemas.microsoft.com/office/drawing/2014/main" id="{D24FD6AD-66DB-41B1-8096-C024A0F0DFD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 name="Rectangle 112">
                <a:extLst>
                  <a:ext uri="{FF2B5EF4-FFF2-40B4-BE49-F238E27FC236}">
                    <a16:creationId xmlns:a16="http://schemas.microsoft.com/office/drawing/2014/main" id="{38FF5517-BDCD-4C9F-8319-B53B5B71E5A2}"/>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Rectangle 113">
                <a:extLst>
                  <a:ext uri="{FF2B5EF4-FFF2-40B4-BE49-F238E27FC236}">
                    <a16:creationId xmlns:a16="http://schemas.microsoft.com/office/drawing/2014/main" id="{3A268A0B-FAB4-4DD0-A0C2-C080F7800B8C}"/>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5" name="Rectangle 114">
                <a:extLst>
                  <a:ext uri="{FF2B5EF4-FFF2-40B4-BE49-F238E27FC236}">
                    <a16:creationId xmlns:a16="http://schemas.microsoft.com/office/drawing/2014/main" id="{69748D04-264D-4E32-83A2-4DF7CCCE643E}"/>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6" name="Rectangle 115">
                <a:extLst>
                  <a:ext uri="{FF2B5EF4-FFF2-40B4-BE49-F238E27FC236}">
                    <a16:creationId xmlns:a16="http://schemas.microsoft.com/office/drawing/2014/main" id="{F2801D52-48E6-4A77-B0C5-896020B7F2DF}"/>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7" name="Rectangle 116">
                <a:extLst>
                  <a:ext uri="{FF2B5EF4-FFF2-40B4-BE49-F238E27FC236}">
                    <a16:creationId xmlns:a16="http://schemas.microsoft.com/office/drawing/2014/main" id="{9D94E76F-87A3-449F-BFF1-099A0C2D32E2}"/>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8" name="Rectangle 117">
                <a:extLst>
                  <a:ext uri="{FF2B5EF4-FFF2-40B4-BE49-F238E27FC236}">
                    <a16:creationId xmlns:a16="http://schemas.microsoft.com/office/drawing/2014/main" id="{65A9D2B4-7534-4B44-8A29-5B30179BDB02}"/>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9" name="Rectangle 118">
                <a:extLst>
                  <a:ext uri="{FF2B5EF4-FFF2-40B4-BE49-F238E27FC236}">
                    <a16:creationId xmlns:a16="http://schemas.microsoft.com/office/drawing/2014/main" id="{C842D199-E82C-46DD-A5AC-E8535E67BCB1}"/>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0" name="Rectangle 119">
                <a:extLst>
                  <a:ext uri="{FF2B5EF4-FFF2-40B4-BE49-F238E27FC236}">
                    <a16:creationId xmlns:a16="http://schemas.microsoft.com/office/drawing/2014/main" id="{F681EDDD-4162-432E-9DFD-114C0A797C84}"/>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1" name="Rectangle 120">
                <a:extLst>
                  <a:ext uri="{FF2B5EF4-FFF2-40B4-BE49-F238E27FC236}">
                    <a16:creationId xmlns:a16="http://schemas.microsoft.com/office/drawing/2014/main" id="{3D0B6FC3-D090-462C-9F8D-8C02C61C24E6}"/>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2" name="Rectangle 121">
                <a:extLst>
                  <a:ext uri="{FF2B5EF4-FFF2-40B4-BE49-F238E27FC236}">
                    <a16:creationId xmlns:a16="http://schemas.microsoft.com/office/drawing/2014/main" id="{304A1C4E-C2A8-48BF-9B19-969AC10E4B93}"/>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3" name="Rectangle 122">
                <a:extLst>
                  <a:ext uri="{FF2B5EF4-FFF2-40B4-BE49-F238E27FC236}">
                    <a16:creationId xmlns:a16="http://schemas.microsoft.com/office/drawing/2014/main" id="{3A45A447-67F3-41BF-840B-F597EF1A7BDC}"/>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4" name="Rectangle 123">
                <a:extLst>
                  <a:ext uri="{FF2B5EF4-FFF2-40B4-BE49-F238E27FC236}">
                    <a16:creationId xmlns:a16="http://schemas.microsoft.com/office/drawing/2014/main" id="{769A29DC-5CFF-4F0A-8807-A47D03EA28A5}"/>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5" name="Rectangle 124">
                <a:extLst>
                  <a:ext uri="{FF2B5EF4-FFF2-40B4-BE49-F238E27FC236}">
                    <a16:creationId xmlns:a16="http://schemas.microsoft.com/office/drawing/2014/main" id="{B95243BC-1C8F-4A90-91FF-321BED43A8D7}"/>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6" name="Rectangle 125">
                <a:extLst>
                  <a:ext uri="{FF2B5EF4-FFF2-40B4-BE49-F238E27FC236}">
                    <a16:creationId xmlns:a16="http://schemas.microsoft.com/office/drawing/2014/main" id="{24B6FCDB-F057-41C5-8F47-7F48E9DC72AA}"/>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7" name="Rectangle 126">
                <a:extLst>
                  <a:ext uri="{FF2B5EF4-FFF2-40B4-BE49-F238E27FC236}">
                    <a16:creationId xmlns:a16="http://schemas.microsoft.com/office/drawing/2014/main" id="{087375B9-F636-4E8E-88EE-085558975A6E}"/>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8" name="Rectangle 127">
                <a:extLst>
                  <a:ext uri="{FF2B5EF4-FFF2-40B4-BE49-F238E27FC236}">
                    <a16:creationId xmlns:a16="http://schemas.microsoft.com/office/drawing/2014/main" id="{E13327E9-0985-439D-848B-FF7BD3A9CD6A}"/>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9" name="Rectangle 128">
                <a:extLst>
                  <a:ext uri="{FF2B5EF4-FFF2-40B4-BE49-F238E27FC236}">
                    <a16:creationId xmlns:a16="http://schemas.microsoft.com/office/drawing/2014/main" id="{75F68274-7C3C-40C4-B3D7-F87AB5253285}"/>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0" name="Rectangle 129">
                <a:extLst>
                  <a:ext uri="{FF2B5EF4-FFF2-40B4-BE49-F238E27FC236}">
                    <a16:creationId xmlns:a16="http://schemas.microsoft.com/office/drawing/2014/main" id="{6C0FAD21-4BC2-4670-9C65-ACC88B657703}"/>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1" name="Rectangle 130">
                <a:extLst>
                  <a:ext uri="{FF2B5EF4-FFF2-40B4-BE49-F238E27FC236}">
                    <a16:creationId xmlns:a16="http://schemas.microsoft.com/office/drawing/2014/main" id="{7F01AEC4-7925-4677-B241-BEFAB7E59FE6}"/>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2" name="Rectangle 131">
                <a:extLst>
                  <a:ext uri="{FF2B5EF4-FFF2-40B4-BE49-F238E27FC236}">
                    <a16:creationId xmlns:a16="http://schemas.microsoft.com/office/drawing/2014/main" id="{64A944C0-B692-4831-9B04-2A3CA6F43490}"/>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3" name="Rectangle 132">
                <a:extLst>
                  <a:ext uri="{FF2B5EF4-FFF2-40B4-BE49-F238E27FC236}">
                    <a16:creationId xmlns:a16="http://schemas.microsoft.com/office/drawing/2014/main" id="{B53D0901-FEE4-452D-8641-8274B5C7AE41}"/>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4" name="Rectangle 133">
                <a:extLst>
                  <a:ext uri="{FF2B5EF4-FFF2-40B4-BE49-F238E27FC236}">
                    <a16:creationId xmlns:a16="http://schemas.microsoft.com/office/drawing/2014/main" id="{4669BF0E-999B-4E4A-94E0-BF38DC349201}"/>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5" name="Rectangle 134">
                <a:extLst>
                  <a:ext uri="{FF2B5EF4-FFF2-40B4-BE49-F238E27FC236}">
                    <a16:creationId xmlns:a16="http://schemas.microsoft.com/office/drawing/2014/main" id="{49D5BBF1-1EA9-48A4-9A6D-F9A0F58A5457}"/>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6" name="Rectangle 135">
                <a:extLst>
                  <a:ext uri="{FF2B5EF4-FFF2-40B4-BE49-F238E27FC236}">
                    <a16:creationId xmlns:a16="http://schemas.microsoft.com/office/drawing/2014/main" id="{DAF4188C-82C7-46CC-9EDB-C851FEB423F3}"/>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7" name="Rectangle 136">
                <a:extLst>
                  <a:ext uri="{FF2B5EF4-FFF2-40B4-BE49-F238E27FC236}">
                    <a16:creationId xmlns:a16="http://schemas.microsoft.com/office/drawing/2014/main" id="{A05D0A07-2E92-498E-9A1E-B0462DA27D25}"/>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8" name="Rectangle 137">
                <a:extLst>
                  <a:ext uri="{FF2B5EF4-FFF2-40B4-BE49-F238E27FC236}">
                    <a16:creationId xmlns:a16="http://schemas.microsoft.com/office/drawing/2014/main" id="{C92DF4AE-1985-46F0-9710-8B4D1F8EE35A}"/>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9" name="Rectangle 138">
                <a:extLst>
                  <a:ext uri="{FF2B5EF4-FFF2-40B4-BE49-F238E27FC236}">
                    <a16:creationId xmlns:a16="http://schemas.microsoft.com/office/drawing/2014/main" id="{FDF2A9A8-820C-4A3D-9888-D3E28AB4E285}"/>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0" name="Rectangle 139">
                <a:extLst>
                  <a:ext uri="{FF2B5EF4-FFF2-40B4-BE49-F238E27FC236}">
                    <a16:creationId xmlns:a16="http://schemas.microsoft.com/office/drawing/2014/main" id="{0B105C9A-6F21-45EB-9BAF-7BF2DB512A39}"/>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1" name="Rectangle 140">
                <a:extLst>
                  <a:ext uri="{FF2B5EF4-FFF2-40B4-BE49-F238E27FC236}">
                    <a16:creationId xmlns:a16="http://schemas.microsoft.com/office/drawing/2014/main" id="{9C241534-FB27-4831-B110-E303945A8B9F}"/>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2" name="Rectangle 141">
                <a:extLst>
                  <a:ext uri="{FF2B5EF4-FFF2-40B4-BE49-F238E27FC236}">
                    <a16:creationId xmlns:a16="http://schemas.microsoft.com/office/drawing/2014/main" id="{D89309B8-86B3-4D69-8AF7-1485AD10BAFC}"/>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50" name="Rounded Rectangle 1">
              <a:extLst>
                <a:ext uri="{FF2B5EF4-FFF2-40B4-BE49-F238E27FC236}">
                  <a16:creationId xmlns:a16="http://schemas.microsoft.com/office/drawing/2014/main" id="{114595AB-A4AF-4699-9C40-48AAB3445D2D}"/>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1" name="Rounded Rectangle 14">
              <a:extLst>
                <a:ext uri="{FF2B5EF4-FFF2-40B4-BE49-F238E27FC236}">
                  <a16:creationId xmlns:a16="http://schemas.microsoft.com/office/drawing/2014/main" id="{517B6762-366D-4777-A69F-BC92022F4C38}"/>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2" name="Rounded Rectangle 15">
              <a:extLst>
                <a:ext uri="{FF2B5EF4-FFF2-40B4-BE49-F238E27FC236}">
                  <a16:creationId xmlns:a16="http://schemas.microsoft.com/office/drawing/2014/main" id="{6FF988C9-E932-4F25-8E27-78ADDD549AC8}"/>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4" name="TextBox 3">
              <a:extLst>
                <a:ext uri="{FF2B5EF4-FFF2-40B4-BE49-F238E27FC236}">
                  <a16:creationId xmlns:a16="http://schemas.microsoft.com/office/drawing/2014/main" id="{D892184A-06B1-481E-895F-B5AB0A0F80CB}"/>
                </a:ext>
              </a:extLst>
            </p:cNvPr>
            <p:cNvSpPr txBox="1"/>
            <p:nvPr/>
          </p:nvSpPr>
          <p:spPr bwMode="gray">
            <a:xfrm>
              <a:off x="703231" y="3277244"/>
              <a:ext cx="1578399" cy="198370"/>
            </a:xfrm>
            <a:prstGeom prst="rect">
              <a:avLst/>
            </a:prstGeom>
            <a:noFill/>
          </p:spPr>
          <p:txBody>
            <a:bodyPr wrap="square" lIns="0" tIns="0" rIns="0" bIns="0" rtlCol="0">
              <a:noAutofit/>
            </a:bodyPr>
            <a:lstStyle/>
            <a:p>
              <a:pPr algn="l">
                <a:lnSpc>
                  <a:spcPct val="90000"/>
                </a:lnSpc>
              </a:pPr>
              <a:r>
                <a:rPr lang="en-US" sz="1050" dirty="0"/>
                <a:t>Custom Colors</a:t>
              </a:r>
            </a:p>
          </p:txBody>
        </p:sp>
        <p:sp>
          <p:nvSpPr>
            <p:cNvPr id="171" name="TextBox 170">
              <a:extLst>
                <a:ext uri="{FF2B5EF4-FFF2-40B4-BE49-F238E27FC236}">
                  <a16:creationId xmlns:a16="http://schemas.microsoft.com/office/drawing/2014/main" id="{4EDC4761-88AF-40E3-AFB2-77A8073AA2DA}"/>
                </a:ext>
              </a:extLst>
            </p:cNvPr>
            <p:cNvSpPr txBox="1"/>
            <p:nvPr/>
          </p:nvSpPr>
          <p:spPr bwMode="gray">
            <a:xfrm>
              <a:off x="703231" y="1742748"/>
              <a:ext cx="1578399" cy="198370"/>
            </a:xfrm>
            <a:prstGeom prst="rect">
              <a:avLst/>
            </a:prstGeom>
            <a:noFill/>
          </p:spPr>
          <p:txBody>
            <a:bodyPr wrap="square" lIns="0" tIns="0" rIns="0" bIns="0" rtlCol="0">
              <a:noAutofit/>
            </a:bodyPr>
            <a:lstStyle/>
            <a:p>
              <a:pPr algn="l">
                <a:lnSpc>
                  <a:spcPct val="90000"/>
                </a:lnSpc>
              </a:pPr>
              <a:r>
                <a:rPr lang="en-US" sz="1050" dirty="0"/>
                <a:t>Theme Colors </a:t>
              </a:r>
            </a:p>
          </p:txBody>
        </p:sp>
        <p:sp>
          <p:nvSpPr>
            <p:cNvPr id="146" name="Rounded Rectangle 65">
              <a:extLst>
                <a:ext uri="{FF2B5EF4-FFF2-40B4-BE49-F238E27FC236}">
                  <a16:creationId xmlns:a16="http://schemas.microsoft.com/office/drawing/2014/main" id="{77505BB0-6D1D-4DE9-8DF5-7CA202FA7491}"/>
                </a:ext>
              </a:extLst>
            </p:cNvPr>
            <p:cNvSpPr/>
            <p:nvPr/>
          </p:nvSpPr>
          <p:spPr bwMode="gray">
            <a:xfrm>
              <a:off x="637219" y="1951540"/>
              <a:ext cx="2418964" cy="312982"/>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ounded Rectangle 65">
              <a:extLst>
                <a:ext uri="{FF2B5EF4-FFF2-40B4-BE49-F238E27FC236}">
                  <a16:creationId xmlns:a16="http://schemas.microsoft.com/office/drawing/2014/main" id="{C7413747-51CF-4E74-9D70-F96F5EDEBA35}"/>
                </a:ext>
              </a:extLst>
            </p:cNvPr>
            <p:cNvSpPr/>
            <p:nvPr/>
          </p:nvSpPr>
          <p:spPr bwMode="gray">
            <a:xfrm>
              <a:off x="637219" y="3485768"/>
              <a:ext cx="828803" cy="312982"/>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2" name="Rectangle 191">
            <a:extLst>
              <a:ext uri="{FF2B5EF4-FFF2-40B4-BE49-F238E27FC236}">
                <a16:creationId xmlns:a16="http://schemas.microsoft.com/office/drawing/2014/main" id="{0E54B447-8707-4E82-BD23-01CB26306552}"/>
              </a:ext>
            </a:extLst>
          </p:cNvPr>
          <p:cNvSpPr/>
          <p:nvPr/>
        </p:nvSpPr>
        <p:spPr bwMode="gray">
          <a:xfrm>
            <a:off x="8380414" y="5141015"/>
            <a:ext cx="914043" cy="233570"/>
          </a:xfrm>
          <a:prstGeom prst="rect">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193" name="TextBox 192">
            <a:extLst>
              <a:ext uri="{FF2B5EF4-FFF2-40B4-BE49-F238E27FC236}">
                <a16:creationId xmlns:a16="http://schemas.microsoft.com/office/drawing/2014/main" id="{311C5376-EDF3-40F0-8314-5F470424A76A}"/>
              </a:ext>
            </a:extLst>
          </p:cNvPr>
          <p:cNvSpPr txBox="1"/>
          <p:nvPr/>
        </p:nvSpPr>
        <p:spPr>
          <a:xfrm>
            <a:off x="8380413" y="5674355"/>
            <a:ext cx="969652" cy="451358"/>
          </a:xfrm>
          <a:prstGeom prst="rect">
            <a:avLst/>
          </a:prstGeom>
          <a:noFill/>
        </p:spPr>
        <p:txBody>
          <a:bodyPr wrap="square" lIns="0" tIns="0" rIns="0" bIns="0" rtlCol="0" anchor="t">
            <a:noAutofit/>
          </a:bodyPr>
          <a:lstStyle/>
          <a:p>
            <a:pPr>
              <a:tabLst>
                <a:tab pos="171450" algn="l"/>
              </a:tabLst>
            </a:pPr>
            <a:r>
              <a:rPr lang="en-US" sz="800" dirty="0">
                <a:solidFill>
                  <a:schemeClr val="bg1">
                    <a:lumMod val="50000"/>
                  </a:schemeClr>
                </a:solidFill>
              </a:rPr>
              <a:t>RGB: 137, 203, 223</a:t>
            </a:r>
          </a:p>
          <a:p>
            <a:r>
              <a:rPr lang="en-US" sz="800" dirty="0">
                <a:solidFill>
                  <a:schemeClr val="bg1">
                    <a:lumMod val="50000"/>
                  </a:schemeClr>
                </a:solidFill>
              </a:rPr>
              <a:t>#</a:t>
            </a:r>
            <a:r>
              <a:rPr lang="de-DE" sz="800" dirty="0">
                <a:solidFill>
                  <a:schemeClr val="bg1">
                    <a:lumMod val="50000"/>
                  </a:schemeClr>
                </a:solidFill>
              </a:rPr>
              <a:t>89CBDF</a:t>
            </a:r>
            <a:endParaRPr lang="en-US" sz="800" dirty="0">
              <a:solidFill>
                <a:schemeClr val="bg1">
                  <a:lumMod val="50000"/>
                </a:schemeClr>
              </a:solidFill>
            </a:endParaRPr>
          </a:p>
        </p:txBody>
      </p:sp>
      <p:sp>
        <p:nvSpPr>
          <p:cNvPr id="194" name="TextBox 193">
            <a:extLst>
              <a:ext uri="{FF2B5EF4-FFF2-40B4-BE49-F238E27FC236}">
                <a16:creationId xmlns:a16="http://schemas.microsoft.com/office/drawing/2014/main" id="{236DA485-4FB4-46B3-85F7-F28501330B05}"/>
              </a:ext>
            </a:extLst>
          </p:cNvPr>
          <p:cNvSpPr txBox="1"/>
          <p:nvPr/>
        </p:nvSpPr>
        <p:spPr>
          <a:xfrm>
            <a:off x="8380414"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89CBDF"/>
                </a:solidFill>
              </a:rPr>
              <a:t>Light Blue</a:t>
            </a:r>
          </a:p>
        </p:txBody>
      </p:sp>
      <p:sp>
        <p:nvSpPr>
          <p:cNvPr id="195" name="Rectangle 194">
            <a:extLst>
              <a:ext uri="{FF2B5EF4-FFF2-40B4-BE49-F238E27FC236}">
                <a16:creationId xmlns:a16="http://schemas.microsoft.com/office/drawing/2014/main" id="{88FB2082-D9E8-4178-A481-7DA573350C0D}"/>
              </a:ext>
            </a:extLst>
          </p:cNvPr>
          <p:cNvSpPr/>
          <p:nvPr/>
        </p:nvSpPr>
        <p:spPr>
          <a:xfrm>
            <a:off x="4947022" y="317615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a:t>
            </a:r>
          </a:p>
        </p:txBody>
      </p:sp>
      <p:cxnSp>
        <p:nvCxnSpPr>
          <p:cNvPr id="196" name="Straight Connector 195">
            <a:extLst>
              <a:ext uri="{FF2B5EF4-FFF2-40B4-BE49-F238E27FC236}">
                <a16:creationId xmlns:a16="http://schemas.microsoft.com/office/drawing/2014/main" id="{CEC72A18-9D43-4C04-8943-CFB991638EFD}"/>
              </a:ext>
            </a:extLst>
          </p:cNvPr>
          <p:cNvCxnSpPr>
            <a:cxnSpLocks/>
          </p:cNvCxnSpPr>
          <p:nvPr/>
        </p:nvCxnSpPr>
        <p:spPr>
          <a:xfrm>
            <a:off x="4948766" y="3429018"/>
            <a:ext cx="664474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E138E5B-9098-4A23-ADC9-13A6A7860189}"/>
              </a:ext>
            </a:extLst>
          </p:cNvPr>
          <p:cNvSpPr/>
          <p:nvPr/>
        </p:nvSpPr>
        <p:spPr>
          <a:xfrm>
            <a:off x="4947180" y="159042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198" name="Straight Connector 197">
            <a:extLst>
              <a:ext uri="{FF2B5EF4-FFF2-40B4-BE49-F238E27FC236}">
                <a16:creationId xmlns:a16="http://schemas.microsoft.com/office/drawing/2014/main" id="{932597E1-79CA-474C-9E80-E310C014F09E}"/>
              </a:ext>
            </a:extLst>
          </p:cNvPr>
          <p:cNvCxnSpPr>
            <a:cxnSpLocks/>
          </p:cNvCxnSpPr>
          <p:nvPr/>
        </p:nvCxnSpPr>
        <p:spPr>
          <a:xfrm>
            <a:off x="4947179" y="1843288"/>
            <a:ext cx="434763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F7A79C28-D396-4EEF-BADF-9CD134790C7C}"/>
              </a:ext>
            </a:extLst>
          </p:cNvPr>
          <p:cNvSpPr/>
          <p:nvPr/>
        </p:nvSpPr>
        <p:spPr>
          <a:xfrm>
            <a:off x="4947180" y="4791836"/>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202" name="Straight Connector 201">
            <a:extLst>
              <a:ext uri="{FF2B5EF4-FFF2-40B4-BE49-F238E27FC236}">
                <a16:creationId xmlns:a16="http://schemas.microsoft.com/office/drawing/2014/main" id="{75D11E6A-1648-436C-A46F-C4533B69F6EC}"/>
              </a:ext>
            </a:extLst>
          </p:cNvPr>
          <p:cNvCxnSpPr>
            <a:cxnSpLocks/>
          </p:cNvCxnSpPr>
          <p:nvPr/>
        </p:nvCxnSpPr>
        <p:spPr>
          <a:xfrm>
            <a:off x="4947021" y="5044700"/>
            <a:ext cx="2061792"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B9B94894-FA6A-4FE9-AF43-249AEDDF8D4D}"/>
              </a:ext>
            </a:extLst>
          </p:cNvPr>
          <p:cNvSpPr/>
          <p:nvPr/>
        </p:nvSpPr>
        <p:spPr>
          <a:xfrm>
            <a:off x="8385003" y="4791836"/>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Subdue</a:t>
            </a:r>
          </a:p>
        </p:txBody>
      </p:sp>
      <p:cxnSp>
        <p:nvCxnSpPr>
          <p:cNvPr id="204" name="Straight Connector 203">
            <a:extLst>
              <a:ext uri="{FF2B5EF4-FFF2-40B4-BE49-F238E27FC236}">
                <a16:creationId xmlns:a16="http://schemas.microsoft.com/office/drawing/2014/main" id="{7C23C613-43B2-493D-8111-410AFD569B25}"/>
              </a:ext>
            </a:extLst>
          </p:cNvPr>
          <p:cNvCxnSpPr>
            <a:cxnSpLocks/>
          </p:cNvCxnSpPr>
          <p:nvPr/>
        </p:nvCxnSpPr>
        <p:spPr>
          <a:xfrm>
            <a:off x="8385001" y="5044700"/>
            <a:ext cx="228176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4" y="1591736"/>
            <a:ext cx="3879296" cy="2294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This template has an updated color palette; colors from the old template theme should automatically update as you place them here.</a:t>
            </a:r>
          </a:p>
          <a:p>
            <a:pPr>
              <a:lnSpc>
                <a:spcPct val="100000"/>
              </a:lnSpc>
              <a:spcBef>
                <a:spcPts val="600"/>
              </a:spcBef>
              <a:spcAft>
                <a:spcPts val="600"/>
              </a:spcAft>
            </a:pPr>
            <a:r>
              <a:rPr lang="en-US" sz="1200" dirty="0"/>
              <a:t>Additionally, we have condensed the custom color palette to hold just three colors: an orange highlight, a negative red highlight, and the light blue has been moved from primary use to subdue.</a:t>
            </a:r>
          </a:p>
          <a:p>
            <a:pPr>
              <a:lnSpc>
                <a:spcPct val="100000"/>
              </a:lnSpc>
              <a:spcBef>
                <a:spcPts val="600"/>
              </a:spcBef>
              <a:spcAft>
                <a:spcPts val="600"/>
              </a:spcAft>
            </a:pPr>
            <a:endParaRPr lang="en-US" sz="1200" dirty="0"/>
          </a:p>
        </p:txBody>
      </p:sp>
    </p:spTree>
    <p:extLst>
      <p:ext uri="{BB962C8B-B14F-4D97-AF65-F5344CB8AC3E}">
        <p14:creationId xmlns:p14="http://schemas.microsoft.com/office/powerpoint/2010/main" val="72929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Using the Expanded Color Palette</a:t>
            </a:r>
          </a:p>
        </p:txBody>
      </p:sp>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Which colors can I use, and when?</a:t>
            </a:r>
          </a:p>
        </p:txBody>
      </p: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5" y="1606550"/>
            <a:ext cx="2931367" cy="285115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b="1" dirty="0">
                <a:solidFill>
                  <a:schemeClr val="accent1"/>
                </a:solidFill>
              </a:rPr>
              <a:t>Occasionally, you may need to use more colors than the primary six blues and greens. </a:t>
            </a:r>
            <a:r>
              <a:rPr lang="en-US" sz="1200" dirty="0"/>
              <a:t>Examples include diagrams, comparative sets of data, or to show a strong visual relationship of multiple objects across sets (a matrix of visual information).</a:t>
            </a:r>
          </a:p>
          <a:p>
            <a:pPr>
              <a:lnSpc>
                <a:spcPct val="100000"/>
              </a:lnSpc>
              <a:spcBef>
                <a:spcPts val="600"/>
              </a:spcBef>
              <a:spcAft>
                <a:spcPts val="600"/>
              </a:spcAft>
            </a:pPr>
            <a:r>
              <a:rPr lang="en-US" sz="1200" dirty="0"/>
              <a:t>You may use the darker tones (bottom two rows) of the PowerPoint Theme palette when their use clarifies the meaning of the visual.</a:t>
            </a:r>
          </a:p>
        </p:txBody>
      </p:sp>
      <p:sp>
        <p:nvSpPr>
          <p:cNvPr id="223" name="Rectangle 222">
            <a:extLst>
              <a:ext uri="{FF2B5EF4-FFF2-40B4-BE49-F238E27FC236}">
                <a16:creationId xmlns:a16="http://schemas.microsoft.com/office/drawing/2014/main" id="{74CAAE49-248B-4314-9319-2CEBF001B17E}"/>
              </a:ext>
            </a:extLst>
          </p:cNvPr>
          <p:cNvSpPr/>
          <p:nvPr/>
        </p:nvSpPr>
        <p:spPr bwMode="gray">
          <a:xfrm>
            <a:off x="9834932" y="453225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grpSp>
        <p:nvGrpSpPr>
          <p:cNvPr id="239" name="Group 238">
            <a:extLst>
              <a:ext uri="{FF2B5EF4-FFF2-40B4-BE49-F238E27FC236}">
                <a16:creationId xmlns:a16="http://schemas.microsoft.com/office/drawing/2014/main" id="{B8640DE8-8170-491E-8A06-3AD7B0BF3FA1}"/>
              </a:ext>
            </a:extLst>
          </p:cNvPr>
          <p:cNvGrpSpPr/>
          <p:nvPr/>
        </p:nvGrpSpPr>
        <p:grpSpPr>
          <a:xfrm>
            <a:off x="4726825" y="2050094"/>
            <a:ext cx="4097554" cy="408482"/>
            <a:chOff x="4726829" y="2177501"/>
            <a:chExt cx="6677409" cy="408482"/>
          </a:xfrm>
        </p:grpSpPr>
        <p:sp>
          <p:nvSpPr>
            <p:cNvPr id="240" name="TextBox 239">
              <a:extLst>
                <a:ext uri="{FF2B5EF4-FFF2-40B4-BE49-F238E27FC236}">
                  <a16:creationId xmlns:a16="http://schemas.microsoft.com/office/drawing/2014/main" id="{347E446D-D4AE-464F-A9E1-F8068E174687}"/>
                </a:ext>
              </a:extLst>
            </p:cNvPr>
            <p:cNvSpPr txBox="1"/>
            <p:nvPr/>
          </p:nvSpPr>
          <p:spPr>
            <a:xfrm>
              <a:off x="4726829" y="2177501"/>
              <a:ext cx="895758" cy="368633"/>
            </a:xfrm>
            <a:prstGeom prst="rect">
              <a:avLst/>
            </a:prstGeom>
            <a:noFill/>
          </p:spPr>
          <p:txBody>
            <a:bodyPr wrap="square" lIns="0" tIns="0" rIns="0" bIns="0" rtlCol="0">
              <a:noAutofit/>
            </a:bodyPr>
            <a:lstStyle/>
            <a:p>
              <a:pPr algn="l">
                <a:lnSpc>
                  <a:spcPct val="90000"/>
                </a:lnSpc>
              </a:pPr>
              <a:r>
                <a:rPr lang="en-US" sz="1200" dirty="0">
                  <a:solidFill>
                    <a:schemeClr val="accent1"/>
                  </a:solidFill>
                </a:rPr>
                <a:t>Bright Blue</a:t>
              </a:r>
            </a:p>
          </p:txBody>
        </p:sp>
        <p:sp>
          <p:nvSpPr>
            <p:cNvPr id="241" name="TextBox 240">
              <a:extLst>
                <a:ext uri="{FF2B5EF4-FFF2-40B4-BE49-F238E27FC236}">
                  <a16:creationId xmlns:a16="http://schemas.microsoft.com/office/drawing/2014/main" id="{C8FC2065-25C1-4EAE-8B84-9AC38C2EF10A}"/>
                </a:ext>
              </a:extLst>
            </p:cNvPr>
            <p:cNvSpPr txBox="1"/>
            <p:nvPr/>
          </p:nvSpPr>
          <p:spPr>
            <a:xfrm>
              <a:off x="5847566" y="2195921"/>
              <a:ext cx="914044" cy="368633"/>
            </a:xfrm>
            <a:prstGeom prst="rect">
              <a:avLst/>
            </a:prstGeom>
            <a:noFill/>
          </p:spPr>
          <p:txBody>
            <a:bodyPr wrap="square" lIns="0" tIns="0" rIns="0" bIns="0" rtlCol="0">
              <a:noAutofit/>
            </a:bodyPr>
            <a:lstStyle/>
            <a:p>
              <a:pPr algn="l">
                <a:lnSpc>
                  <a:spcPct val="90000"/>
                </a:lnSpc>
              </a:pPr>
              <a:r>
                <a:rPr lang="en-US" sz="1200" dirty="0">
                  <a:solidFill>
                    <a:schemeClr val="accent2"/>
                  </a:solidFill>
                </a:rPr>
                <a:t>Navy Blue</a:t>
              </a:r>
            </a:p>
          </p:txBody>
        </p:sp>
        <p:sp>
          <p:nvSpPr>
            <p:cNvPr id="242" name="TextBox 241">
              <a:extLst>
                <a:ext uri="{FF2B5EF4-FFF2-40B4-BE49-F238E27FC236}">
                  <a16:creationId xmlns:a16="http://schemas.microsoft.com/office/drawing/2014/main" id="{282AD2B0-F1A0-4B48-A435-0DB69F02DF1A}"/>
                </a:ext>
              </a:extLst>
            </p:cNvPr>
            <p:cNvSpPr txBox="1"/>
            <p:nvPr/>
          </p:nvSpPr>
          <p:spPr>
            <a:xfrm>
              <a:off x="7020783" y="2217350"/>
              <a:ext cx="896783" cy="368633"/>
            </a:xfrm>
            <a:prstGeom prst="rect">
              <a:avLst/>
            </a:prstGeom>
            <a:noFill/>
          </p:spPr>
          <p:txBody>
            <a:bodyPr wrap="square" lIns="0" tIns="0" rIns="0" bIns="0" rtlCol="0">
              <a:noAutofit/>
            </a:bodyPr>
            <a:lstStyle/>
            <a:p>
              <a:pPr algn="l">
                <a:lnSpc>
                  <a:spcPct val="90000"/>
                </a:lnSpc>
              </a:pPr>
              <a:r>
                <a:rPr lang="en-US" sz="1200" dirty="0">
                  <a:solidFill>
                    <a:schemeClr val="accent3"/>
                  </a:solidFill>
                </a:rPr>
                <a:t>Teal</a:t>
              </a:r>
            </a:p>
          </p:txBody>
        </p:sp>
        <p:sp>
          <p:nvSpPr>
            <p:cNvPr id="268" name="TextBox 267">
              <a:extLst>
                <a:ext uri="{FF2B5EF4-FFF2-40B4-BE49-F238E27FC236}">
                  <a16:creationId xmlns:a16="http://schemas.microsoft.com/office/drawing/2014/main" id="{607A58F9-75CF-4B0F-9E5E-E511EB27D8E1}"/>
                </a:ext>
              </a:extLst>
            </p:cNvPr>
            <p:cNvSpPr txBox="1"/>
            <p:nvPr/>
          </p:nvSpPr>
          <p:spPr>
            <a:xfrm>
              <a:off x="8168106" y="2217350"/>
              <a:ext cx="996595" cy="368633"/>
            </a:xfrm>
            <a:prstGeom prst="rect">
              <a:avLst/>
            </a:prstGeom>
            <a:noFill/>
          </p:spPr>
          <p:txBody>
            <a:bodyPr wrap="square" lIns="0" tIns="0" rIns="0" bIns="0" rtlCol="0">
              <a:noAutofit/>
            </a:bodyPr>
            <a:lstStyle/>
            <a:p>
              <a:pPr algn="l">
                <a:lnSpc>
                  <a:spcPct val="90000"/>
                </a:lnSpc>
              </a:pPr>
              <a:r>
                <a:rPr lang="en-US" sz="1200" dirty="0">
                  <a:solidFill>
                    <a:schemeClr val="accent4"/>
                  </a:solidFill>
                </a:rPr>
                <a:t>Bright Green</a:t>
              </a:r>
            </a:p>
          </p:txBody>
        </p:sp>
        <p:sp>
          <p:nvSpPr>
            <p:cNvPr id="299" name="TextBox 298">
              <a:extLst>
                <a:ext uri="{FF2B5EF4-FFF2-40B4-BE49-F238E27FC236}">
                  <a16:creationId xmlns:a16="http://schemas.microsoft.com/office/drawing/2014/main" id="{987445BD-E9A0-4CD1-88D7-FB391BDB856C}"/>
                </a:ext>
              </a:extLst>
            </p:cNvPr>
            <p:cNvSpPr txBox="1"/>
            <p:nvPr/>
          </p:nvSpPr>
          <p:spPr>
            <a:xfrm>
              <a:off x="9374629" y="2217350"/>
              <a:ext cx="913656" cy="368633"/>
            </a:xfrm>
            <a:prstGeom prst="rect">
              <a:avLst/>
            </a:prstGeom>
            <a:noFill/>
          </p:spPr>
          <p:txBody>
            <a:bodyPr wrap="square" lIns="0" tIns="0" rIns="0" bIns="0" rtlCol="0">
              <a:noAutofit/>
            </a:bodyPr>
            <a:lstStyle/>
            <a:p>
              <a:pPr algn="l">
                <a:lnSpc>
                  <a:spcPct val="90000"/>
                </a:lnSpc>
              </a:pPr>
              <a:r>
                <a:rPr lang="en-US" sz="1200" dirty="0">
                  <a:solidFill>
                    <a:schemeClr val="accent5"/>
                  </a:solidFill>
                </a:rPr>
                <a:t>Char-treuse</a:t>
              </a:r>
            </a:p>
          </p:txBody>
        </p:sp>
        <p:sp>
          <p:nvSpPr>
            <p:cNvPr id="300" name="TextBox 299">
              <a:extLst>
                <a:ext uri="{FF2B5EF4-FFF2-40B4-BE49-F238E27FC236}">
                  <a16:creationId xmlns:a16="http://schemas.microsoft.com/office/drawing/2014/main" id="{AFE6DAE6-6307-4A99-8F9A-5962C83D93B7}"/>
                </a:ext>
              </a:extLst>
            </p:cNvPr>
            <p:cNvSpPr txBox="1"/>
            <p:nvPr/>
          </p:nvSpPr>
          <p:spPr>
            <a:xfrm>
              <a:off x="10505703" y="2217350"/>
              <a:ext cx="898535" cy="368633"/>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grpSp>
      <p:grpSp>
        <p:nvGrpSpPr>
          <p:cNvPr id="303" name="Group 302">
            <a:extLst>
              <a:ext uri="{FF2B5EF4-FFF2-40B4-BE49-F238E27FC236}">
                <a16:creationId xmlns:a16="http://schemas.microsoft.com/office/drawing/2014/main" id="{AE13559D-D96A-4668-A228-BBFA1662D6CC}"/>
              </a:ext>
            </a:extLst>
          </p:cNvPr>
          <p:cNvGrpSpPr/>
          <p:nvPr/>
        </p:nvGrpSpPr>
        <p:grpSpPr bwMode="gray">
          <a:xfrm>
            <a:off x="9375915" y="2342958"/>
            <a:ext cx="1666596" cy="1446109"/>
            <a:chOff x="720416" y="1759695"/>
            <a:chExt cx="2273619" cy="1972824"/>
          </a:xfrm>
        </p:grpSpPr>
        <p:grpSp>
          <p:nvGrpSpPr>
            <p:cNvPr id="304" name="Group 303">
              <a:extLst>
                <a:ext uri="{FF2B5EF4-FFF2-40B4-BE49-F238E27FC236}">
                  <a16:creationId xmlns:a16="http://schemas.microsoft.com/office/drawing/2014/main" id="{ECF9CF7B-235F-4382-9FEF-4CFCE3321B91}"/>
                </a:ext>
              </a:extLst>
            </p:cNvPr>
            <p:cNvGrpSpPr/>
            <p:nvPr/>
          </p:nvGrpSpPr>
          <p:grpSpPr bwMode="gray">
            <a:xfrm>
              <a:off x="733536" y="2003726"/>
              <a:ext cx="2217671" cy="192155"/>
              <a:chOff x="6781234" y="2286233"/>
              <a:chExt cx="4009688" cy="347428"/>
            </a:xfrm>
          </p:grpSpPr>
          <p:sp>
            <p:nvSpPr>
              <p:cNvPr id="372" name="Rounded Rectangle 1">
                <a:extLst>
                  <a:ext uri="{FF2B5EF4-FFF2-40B4-BE49-F238E27FC236}">
                    <a16:creationId xmlns:a16="http://schemas.microsoft.com/office/drawing/2014/main" id="{71C688E4-3ECF-4895-B3A6-F780C00216BB}"/>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3" name="Rounded Rectangle 14">
                <a:extLst>
                  <a:ext uri="{FF2B5EF4-FFF2-40B4-BE49-F238E27FC236}">
                    <a16:creationId xmlns:a16="http://schemas.microsoft.com/office/drawing/2014/main" id="{5FE12F17-13DD-472F-9E4D-449E23291110}"/>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4" name="Rounded Rectangle 15">
                <a:extLst>
                  <a:ext uri="{FF2B5EF4-FFF2-40B4-BE49-F238E27FC236}">
                    <a16:creationId xmlns:a16="http://schemas.microsoft.com/office/drawing/2014/main" id="{DAFBDA4E-339F-4CD8-AEA2-C9D21AFF696B}"/>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5" name="Rounded Rectangle 16">
                <a:extLst>
                  <a:ext uri="{FF2B5EF4-FFF2-40B4-BE49-F238E27FC236}">
                    <a16:creationId xmlns:a16="http://schemas.microsoft.com/office/drawing/2014/main" id="{12175DEE-EF8E-425F-95C5-60F5743A4A4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6" name="Rounded Rectangle 17">
                <a:extLst>
                  <a:ext uri="{FF2B5EF4-FFF2-40B4-BE49-F238E27FC236}">
                    <a16:creationId xmlns:a16="http://schemas.microsoft.com/office/drawing/2014/main" id="{F2054564-CDF6-4BEE-8C70-8AF207323DC9}"/>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7" name="Rounded Rectangle 19">
                <a:extLst>
                  <a:ext uri="{FF2B5EF4-FFF2-40B4-BE49-F238E27FC236}">
                    <a16:creationId xmlns:a16="http://schemas.microsoft.com/office/drawing/2014/main" id="{A442499E-638E-4B23-BCA3-D6E1CDD6DA22}"/>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8" name="Rounded Rectangle 20">
                <a:extLst>
                  <a:ext uri="{FF2B5EF4-FFF2-40B4-BE49-F238E27FC236}">
                    <a16:creationId xmlns:a16="http://schemas.microsoft.com/office/drawing/2014/main" id="{65337A90-F533-4080-A10D-71B75BFB5247}"/>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9" name="Rounded Rectangle 21">
                <a:extLst>
                  <a:ext uri="{FF2B5EF4-FFF2-40B4-BE49-F238E27FC236}">
                    <a16:creationId xmlns:a16="http://schemas.microsoft.com/office/drawing/2014/main" id="{A1BD0897-0FFF-4DEB-A880-FF7EBAB5208C}"/>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0" name="Rounded Rectangle 22">
                <a:extLst>
                  <a:ext uri="{FF2B5EF4-FFF2-40B4-BE49-F238E27FC236}">
                    <a16:creationId xmlns:a16="http://schemas.microsoft.com/office/drawing/2014/main" id="{A7BCFB9E-A911-436D-96F9-E9055919301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1" name="Rounded Rectangle 23">
                <a:extLst>
                  <a:ext uri="{FF2B5EF4-FFF2-40B4-BE49-F238E27FC236}">
                    <a16:creationId xmlns:a16="http://schemas.microsoft.com/office/drawing/2014/main" id="{3743A0E2-A151-47A8-B9C0-5AE69C7CA85B}"/>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05" name="Group 304">
              <a:extLst>
                <a:ext uri="{FF2B5EF4-FFF2-40B4-BE49-F238E27FC236}">
                  <a16:creationId xmlns:a16="http://schemas.microsoft.com/office/drawing/2014/main" id="{067F35A4-AA27-49DB-BEBA-D72EEE2BBADA}"/>
                </a:ext>
              </a:extLst>
            </p:cNvPr>
            <p:cNvGrpSpPr/>
            <p:nvPr/>
          </p:nvGrpSpPr>
          <p:grpSpPr bwMode="gray">
            <a:xfrm>
              <a:off x="733536" y="2268167"/>
              <a:ext cx="2217671" cy="951931"/>
              <a:chOff x="6781234" y="2764360"/>
              <a:chExt cx="4009688" cy="1721151"/>
            </a:xfrm>
          </p:grpSpPr>
          <p:sp>
            <p:nvSpPr>
              <p:cNvPr id="312" name="Rectangle 311">
                <a:extLst>
                  <a:ext uri="{FF2B5EF4-FFF2-40B4-BE49-F238E27FC236}">
                    <a16:creationId xmlns:a16="http://schemas.microsoft.com/office/drawing/2014/main" id="{3B5C4B9E-ABA2-4E8A-AD24-64E64FA915FC}"/>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3" name="Rectangle 312">
                <a:extLst>
                  <a:ext uri="{FF2B5EF4-FFF2-40B4-BE49-F238E27FC236}">
                    <a16:creationId xmlns:a16="http://schemas.microsoft.com/office/drawing/2014/main" id="{E62F69AF-9B73-4336-8F57-D9FD44147F6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4" name="Rectangle 313">
                <a:extLst>
                  <a:ext uri="{FF2B5EF4-FFF2-40B4-BE49-F238E27FC236}">
                    <a16:creationId xmlns:a16="http://schemas.microsoft.com/office/drawing/2014/main" id="{7E85D017-F898-4897-8D20-47609105A0EF}"/>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5" name="Rectangle 314">
                <a:extLst>
                  <a:ext uri="{FF2B5EF4-FFF2-40B4-BE49-F238E27FC236}">
                    <a16:creationId xmlns:a16="http://schemas.microsoft.com/office/drawing/2014/main" id="{151020F8-85DB-4564-948F-CC569F5881D5}"/>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6" name="Rectangle 315">
                <a:extLst>
                  <a:ext uri="{FF2B5EF4-FFF2-40B4-BE49-F238E27FC236}">
                    <a16:creationId xmlns:a16="http://schemas.microsoft.com/office/drawing/2014/main" id="{3A8FE144-61CD-496A-8692-10698FB9333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7" name="Rectangle 316">
                <a:extLst>
                  <a:ext uri="{FF2B5EF4-FFF2-40B4-BE49-F238E27FC236}">
                    <a16:creationId xmlns:a16="http://schemas.microsoft.com/office/drawing/2014/main" id="{A070645E-2C24-4149-886F-1A7DAB8AD15C}"/>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8" name="Rectangle 317">
                <a:extLst>
                  <a:ext uri="{FF2B5EF4-FFF2-40B4-BE49-F238E27FC236}">
                    <a16:creationId xmlns:a16="http://schemas.microsoft.com/office/drawing/2014/main" id="{DC00FEF6-B9D7-4969-B902-2CCD02337A9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9" name="Rectangle 318">
                <a:extLst>
                  <a:ext uri="{FF2B5EF4-FFF2-40B4-BE49-F238E27FC236}">
                    <a16:creationId xmlns:a16="http://schemas.microsoft.com/office/drawing/2014/main" id="{6012B63B-F0E7-4193-AE5A-F524D0287E3F}"/>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0" name="Rectangle 319">
                <a:extLst>
                  <a:ext uri="{FF2B5EF4-FFF2-40B4-BE49-F238E27FC236}">
                    <a16:creationId xmlns:a16="http://schemas.microsoft.com/office/drawing/2014/main" id="{4D64B8A8-A062-4578-B895-438458DCDE33}"/>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1" name="Rectangle 320">
                <a:extLst>
                  <a:ext uri="{FF2B5EF4-FFF2-40B4-BE49-F238E27FC236}">
                    <a16:creationId xmlns:a16="http://schemas.microsoft.com/office/drawing/2014/main" id="{E1D40701-BA88-409C-A642-C9A0380A139F}"/>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2" name="Rectangle 321">
                <a:extLst>
                  <a:ext uri="{FF2B5EF4-FFF2-40B4-BE49-F238E27FC236}">
                    <a16:creationId xmlns:a16="http://schemas.microsoft.com/office/drawing/2014/main" id="{5A555C9C-03D8-4082-9254-210A83B38184}"/>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3" name="Rectangle 322">
                <a:extLst>
                  <a:ext uri="{FF2B5EF4-FFF2-40B4-BE49-F238E27FC236}">
                    <a16:creationId xmlns:a16="http://schemas.microsoft.com/office/drawing/2014/main" id="{BFA15585-1537-42E5-A74B-9C6609351C36}"/>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4" name="Rectangle 323">
                <a:extLst>
                  <a:ext uri="{FF2B5EF4-FFF2-40B4-BE49-F238E27FC236}">
                    <a16:creationId xmlns:a16="http://schemas.microsoft.com/office/drawing/2014/main" id="{FCFA698F-67E3-4BDE-B5EA-72A36CD3296A}"/>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5" name="Rectangle 324">
                <a:extLst>
                  <a:ext uri="{FF2B5EF4-FFF2-40B4-BE49-F238E27FC236}">
                    <a16:creationId xmlns:a16="http://schemas.microsoft.com/office/drawing/2014/main" id="{5124A9C5-C40D-4737-80C8-8C844AB53725}"/>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6" name="Rectangle 325">
                <a:extLst>
                  <a:ext uri="{FF2B5EF4-FFF2-40B4-BE49-F238E27FC236}">
                    <a16:creationId xmlns:a16="http://schemas.microsoft.com/office/drawing/2014/main" id="{562D3A39-DCA2-4A3C-B212-0C5C7D6AEE37}"/>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7" name="Rectangle 326">
                <a:extLst>
                  <a:ext uri="{FF2B5EF4-FFF2-40B4-BE49-F238E27FC236}">
                    <a16:creationId xmlns:a16="http://schemas.microsoft.com/office/drawing/2014/main" id="{CBBE48E9-DD77-4C50-BDAC-1C03C2456E99}"/>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8" name="Rectangle 327">
                <a:extLst>
                  <a:ext uri="{FF2B5EF4-FFF2-40B4-BE49-F238E27FC236}">
                    <a16:creationId xmlns:a16="http://schemas.microsoft.com/office/drawing/2014/main" id="{CCBEA45A-245E-4159-A592-0B6D5C43C5E0}"/>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9" name="Rectangle 328">
                <a:extLst>
                  <a:ext uri="{FF2B5EF4-FFF2-40B4-BE49-F238E27FC236}">
                    <a16:creationId xmlns:a16="http://schemas.microsoft.com/office/drawing/2014/main" id="{04A6C778-8869-4D5C-A3A7-E29C0B9D4E4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0" name="Rectangle 329">
                <a:extLst>
                  <a:ext uri="{FF2B5EF4-FFF2-40B4-BE49-F238E27FC236}">
                    <a16:creationId xmlns:a16="http://schemas.microsoft.com/office/drawing/2014/main" id="{67705647-5A1A-481F-8CA9-7EBF0AEECA8F}"/>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1" name="Rectangle 330">
                <a:extLst>
                  <a:ext uri="{FF2B5EF4-FFF2-40B4-BE49-F238E27FC236}">
                    <a16:creationId xmlns:a16="http://schemas.microsoft.com/office/drawing/2014/main" id="{0A27C569-2C7A-4568-A0D4-9EC1A6F37B5B}"/>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2" name="Rectangle 331">
                <a:extLst>
                  <a:ext uri="{FF2B5EF4-FFF2-40B4-BE49-F238E27FC236}">
                    <a16:creationId xmlns:a16="http://schemas.microsoft.com/office/drawing/2014/main" id="{D0473679-F082-45D3-8910-2BC2AB90B32E}"/>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3" name="Rectangle 332">
                <a:extLst>
                  <a:ext uri="{FF2B5EF4-FFF2-40B4-BE49-F238E27FC236}">
                    <a16:creationId xmlns:a16="http://schemas.microsoft.com/office/drawing/2014/main" id="{60287FBC-0300-4630-9C2D-D998B2B4914D}"/>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4" name="Rectangle 333">
                <a:extLst>
                  <a:ext uri="{FF2B5EF4-FFF2-40B4-BE49-F238E27FC236}">
                    <a16:creationId xmlns:a16="http://schemas.microsoft.com/office/drawing/2014/main" id="{8EF7AF84-1C98-465C-A3E7-1A8C37D246AB}"/>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5" name="Rectangle 334">
                <a:extLst>
                  <a:ext uri="{FF2B5EF4-FFF2-40B4-BE49-F238E27FC236}">
                    <a16:creationId xmlns:a16="http://schemas.microsoft.com/office/drawing/2014/main" id="{C7373F7E-8CF5-4A63-9CA4-6EECB70BC5D2}"/>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6" name="Rectangle 335">
                <a:extLst>
                  <a:ext uri="{FF2B5EF4-FFF2-40B4-BE49-F238E27FC236}">
                    <a16:creationId xmlns:a16="http://schemas.microsoft.com/office/drawing/2014/main" id="{9DA692C7-EA38-411B-9F68-F8C28CDCBEAF}"/>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7" name="Rectangle 336">
                <a:extLst>
                  <a:ext uri="{FF2B5EF4-FFF2-40B4-BE49-F238E27FC236}">
                    <a16:creationId xmlns:a16="http://schemas.microsoft.com/office/drawing/2014/main" id="{DB2D2525-757A-47BA-A518-9B6EF096540D}"/>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8" name="Rectangle 337">
                <a:extLst>
                  <a:ext uri="{FF2B5EF4-FFF2-40B4-BE49-F238E27FC236}">
                    <a16:creationId xmlns:a16="http://schemas.microsoft.com/office/drawing/2014/main" id="{7913370D-55F3-4D30-ACCB-C4E2784125C9}"/>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9" name="Rectangle 338">
                <a:extLst>
                  <a:ext uri="{FF2B5EF4-FFF2-40B4-BE49-F238E27FC236}">
                    <a16:creationId xmlns:a16="http://schemas.microsoft.com/office/drawing/2014/main" id="{215D9783-C756-4006-B504-F8DA3E4A0CBF}"/>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0" name="Rectangle 339">
                <a:extLst>
                  <a:ext uri="{FF2B5EF4-FFF2-40B4-BE49-F238E27FC236}">
                    <a16:creationId xmlns:a16="http://schemas.microsoft.com/office/drawing/2014/main" id="{96246108-D1D4-4838-9B1A-B359C4E2D3E1}"/>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1" name="Rectangle 340">
                <a:extLst>
                  <a:ext uri="{FF2B5EF4-FFF2-40B4-BE49-F238E27FC236}">
                    <a16:creationId xmlns:a16="http://schemas.microsoft.com/office/drawing/2014/main" id="{A6F784F1-9987-427A-B8CF-3BBD15F9DF1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2" name="Rectangle 341">
                <a:extLst>
                  <a:ext uri="{FF2B5EF4-FFF2-40B4-BE49-F238E27FC236}">
                    <a16:creationId xmlns:a16="http://schemas.microsoft.com/office/drawing/2014/main" id="{BB3A6766-9DC6-443A-BE24-2A488751CB6A}"/>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3" name="Rectangle 342">
                <a:extLst>
                  <a:ext uri="{FF2B5EF4-FFF2-40B4-BE49-F238E27FC236}">
                    <a16:creationId xmlns:a16="http://schemas.microsoft.com/office/drawing/2014/main" id="{769DDDCD-96B7-4D01-9A6D-BA07A070AFFB}"/>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4" name="Rectangle 343">
                <a:extLst>
                  <a:ext uri="{FF2B5EF4-FFF2-40B4-BE49-F238E27FC236}">
                    <a16:creationId xmlns:a16="http://schemas.microsoft.com/office/drawing/2014/main" id="{F7490011-AD03-4C75-9F51-3A170E55D32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5" name="Rectangle 344">
                <a:extLst>
                  <a:ext uri="{FF2B5EF4-FFF2-40B4-BE49-F238E27FC236}">
                    <a16:creationId xmlns:a16="http://schemas.microsoft.com/office/drawing/2014/main" id="{F11C59D5-9572-4FA4-B3B0-04B4A7E18FB5}"/>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6" name="Rectangle 345">
                <a:extLst>
                  <a:ext uri="{FF2B5EF4-FFF2-40B4-BE49-F238E27FC236}">
                    <a16:creationId xmlns:a16="http://schemas.microsoft.com/office/drawing/2014/main" id="{6B707588-6B9E-4484-BE22-674782D49C59}"/>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7" name="Rectangle 346">
                <a:extLst>
                  <a:ext uri="{FF2B5EF4-FFF2-40B4-BE49-F238E27FC236}">
                    <a16:creationId xmlns:a16="http://schemas.microsoft.com/office/drawing/2014/main" id="{135B543B-AD45-454D-AB33-75D800BDA473}"/>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8" name="Rectangle 347">
                <a:extLst>
                  <a:ext uri="{FF2B5EF4-FFF2-40B4-BE49-F238E27FC236}">
                    <a16:creationId xmlns:a16="http://schemas.microsoft.com/office/drawing/2014/main" id="{E77948B0-27F4-48AA-B629-13D809638FD7}"/>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9" name="Rectangle 348">
                <a:extLst>
                  <a:ext uri="{FF2B5EF4-FFF2-40B4-BE49-F238E27FC236}">
                    <a16:creationId xmlns:a16="http://schemas.microsoft.com/office/drawing/2014/main" id="{4FD61573-9BA9-4B9C-A89C-E5BE2F24957F}"/>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0" name="Rectangle 349">
                <a:extLst>
                  <a:ext uri="{FF2B5EF4-FFF2-40B4-BE49-F238E27FC236}">
                    <a16:creationId xmlns:a16="http://schemas.microsoft.com/office/drawing/2014/main" id="{26E9D50D-F9FC-47B8-901C-71AFCD3CC815}"/>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1" name="Rectangle 350">
                <a:extLst>
                  <a:ext uri="{FF2B5EF4-FFF2-40B4-BE49-F238E27FC236}">
                    <a16:creationId xmlns:a16="http://schemas.microsoft.com/office/drawing/2014/main" id="{0BDCD23E-EEEF-46CF-A5E2-34ABB8FC3B41}"/>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2" name="Rectangle 351">
                <a:extLst>
                  <a:ext uri="{FF2B5EF4-FFF2-40B4-BE49-F238E27FC236}">
                    <a16:creationId xmlns:a16="http://schemas.microsoft.com/office/drawing/2014/main" id="{F5A2CFA6-FE0F-4D32-9BA1-1E017340FEF1}"/>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3" name="Rectangle 352">
                <a:extLst>
                  <a:ext uri="{FF2B5EF4-FFF2-40B4-BE49-F238E27FC236}">
                    <a16:creationId xmlns:a16="http://schemas.microsoft.com/office/drawing/2014/main" id="{8890F6AF-1E23-4EFA-AD37-FF4B971C0691}"/>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4" name="Rectangle 353">
                <a:extLst>
                  <a:ext uri="{FF2B5EF4-FFF2-40B4-BE49-F238E27FC236}">
                    <a16:creationId xmlns:a16="http://schemas.microsoft.com/office/drawing/2014/main" id="{EF562BBC-EAA5-429E-8ED9-331387010629}"/>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5" name="Rectangle 354">
                <a:extLst>
                  <a:ext uri="{FF2B5EF4-FFF2-40B4-BE49-F238E27FC236}">
                    <a16:creationId xmlns:a16="http://schemas.microsoft.com/office/drawing/2014/main" id="{F818ADF7-3D6F-418E-A67F-3E24C4493883}"/>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6" name="Rectangle 355">
                <a:extLst>
                  <a:ext uri="{FF2B5EF4-FFF2-40B4-BE49-F238E27FC236}">
                    <a16:creationId xmlns:a16="http://schemas.microsoft.com/office/drawing/2014/main" id="{299978BD-13FE-4EE5-8B0D-1478453E0E00}"/>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7" name="Rectangle 356">
                <a:extLst>
                  <a:ext uri="{FF2B5EF4-FFF2-40B4-BE49-F238E27FC236}">
                    <a16:creationId xmlns:a16="http://schemas.microsoft.com/office/drawing/2014/main" id="{F13BC1E3-6978-4D9B-9979-E127F3CBF0BC}"/>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8" name="Rectangle 357">
                <a:extLst>
                  <a:ext uri="{FF2B5EF4-FFF2-40B4-BE49-F238E27FC236}">
                    <a16:creationId xmlns:a16="http://schemas.microsoft.com/office/drawing/2014/main" id="{AC6D790B-F96F-4874-922B-11BE95D9D44E}"/>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9" name="Rectangle 358">
                <a:extLst>
                  <a:ext uri="{FF2B5EF4-FFF2-40B4-BE49-F238E27FC236}">
                    <a16:creationId xmlns:a16="http://schemas.microsoft.com/office/drawing/2014/main" id="{6BAA2E55-BE33-47B2-81E4-00C584CD4927}"/>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0" name="Rectangle 359">
                <a:extLst>
                  <a:ext uri="{FF2B5EF4-FFF2-40B4-BE49-F238E27FC236}">
                    <a16:creationId xmlns:a16="http://schemas.microsoft.com/office/drawing/2014/main" id="{332AD124-BA70-449C-B496-820574CFA39A}"/>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1" name="Rectangle 360">
                <a:extLst>
                  <a:ext uri="{FF2B5EF4-FFF2-40B4-BE49-F238E27FC236}">
                    <a16:creationId xmlns:a16="http://schemas.microsoft.com/office/drawing/2014/main" id="{5E5A3330-A39B-465B-BE39-BCC500F3F097}"/>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2" name="Rectangle 361">
                <a:extLst>
                  <a:ext uri="{FF2B5EF4-FFF2-40B4-BE49-F238E27FC236}">
                    <a16:creationId xmlns:a16="http://schemas.microsoft.com/office/drawing/2014/main" id="{BC74D1E8-CA77-4DBC-B808-9D9B60C1276D}"/>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3" name="Rectangle 362">
                <a:extLst>
                  <a:ext uri="{FF2B5EF4-FFF2-40B4-BE49-F238E27FC236}">
                    <a16:creationId xmlns:a16="http://schemas.microsoft.com/office/drawing/2014/main" id="{19F0B7DC-60FF-4691-9166-641A63435EE3}"/>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4" name="Rectangle 363">
                <a:extLst>
                  <a:ext uri="{FF2B5EF4-FFF2-40B4-BE49-F238E27FC236}">
                    <a16:creationId xmlns:a16="http://schemas.microsoft.com/office/drawing/2014/main" id="{8C4E4FB7-A3EC-4B4D-81C0-0D5F70224F5C}"/>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5" name="Rectangle 364">
                <a:extLst>
                  <a:ext uri="{FF2B5EF4-FFF2-40B4-BE49-F238E27FC236}">
                    <a16:creationId xmlns:a16="http://schemas.microsoft.com/office/drawing/2014/main" id="{77A4449C-075E-4FB0-8BEF-5AB11568628C}"/>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6" name="Rectangle 365">
                <a:extLst>
                  <a:ext uri="{FF2B5EF4-FFF2-40B4-BE49-F238E27FC236}">
                    <a16:creationId xmlns:a16="http://schemas.microsoft.com/office/drawing/2014/main" id="{C924DFC3-B020-4D05-A07F-8519220C1F6C}"/>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7" name="Rectangle 366">
                <a:extLst>
                  <a:ext uri="{FF2B5EF4-FFF2-40B4-BE49-F238E27FC236}">
                    <a16:creationId xmlns:a16="http://schemas.microsoft.com/office/drawing/2014/main" id="{64B1C5F6-791C-4D50-82C8-ABF94B984C19}"/>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8" name="Rectangle 367">
                <a:extLst>
                  <a:ext uri="{FF2B5EF4-FFF2-40B4-BE49-F238E27FC236}">
                    <a16:creationId xmlns:a16="http://schemas.microsoft.com/office/drawing/2014/main" id="{9FA58481-483C-47B3-AA3E-E3514A1BF880}"/>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9" name="Rectangle 368">
                <a:extLst>
                  <a:ext uri="{FF2B5EF4-FFF2-40B4-BE49-F238E27FC236}">
                    <a16:creationId xmlns:a16="http://schemas.microsoft.com/office/drawing/2014/main" id="{3E904D5D-2436-4C62-951F-91138C256796}"/>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0" name="Rectangle 369">
                <a:extLst>
                  <a:ext uri="{FF2B5EF4-FFF2-40B4-BE49-F238E27FC236}">
                    <a16:creationId xmlns:a16="http://schemas.microsoft.com/office/drawing/2014/main" id="{8053D2CE-B2AE-4BCD-9BBB-6AA99FB7D1F9}"/>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1" name="Rectangle 370">
                <a:extLst>
                  <a:ext uri="{FF2B5EF4-FFF2-40B4-BE49-F238E27FC236}">
                    <a16:creationId xmlns:a16="http://schemas.microsoft.com/office/drawing/2014/main" id="{D8761138-24CA-46D0-9DF2-8D0D8AE887B1}"/>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6" name="Rounded Rectangle 1">
              <a:extLst>
                <a:ext uri="{FF2B5EF4-FFF2-40B4-BE49-F238E27FC236}">
                  <a16:creationId xmlns:a16="http://schemas.microsoft.com/office/drawing/2014/main" id="{A2734109-2706-4337-90AE-779778620728}"/>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7" name="Rounded Rectangle 14">
              <a:extLst>
                <a:ext uri="{FF2B5EF4-FFF2-40B4-BE49-F238E27FC236}">
                  <a16:creationId xmlns:a16="http://schemas.microsoft.com/office/drawing/2014/main" id="{C7AFDCC7-4AE1-490A-8CC8-0B2FD7B82B61}"/>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8" name="Rounded Rectangle 15">
              <a:extLst>
                <a:ext uri="{FF2B5EF4-FFF2-40B4-BE49-F238E27FC236}">
                  <a16:creationId xmlns:a16="http://schemas.microsoft.com/office/drawing/2014/main" id="{EA85415A-6F0E-420C-9694-CEBB685D1591}"/>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309" name="TextBox 308">
              <a:extLst>
                <a:ext uri="{FF2B5EF4-FFF2-40B4-BE49-F238E27FC236}">
                  <a16:creationId xmlns:a16="http://schemas.microsoft.com/office/drawing/2014/main" id="{FC976F91-3CAA-4DD2-AB2E-7FE48F2324D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10" name="TextBox 309">
              <a:extLst>
                <a:ext uri="{FF2B5EF4-FFF2-40B4-BE49-F238E27FC236}">
                  <a16:creationId xmlns:a16="http://schemas.microsoft.com/office/drawing/2014/main" id="{C45ECD2F-3791-4E2F-BD63-2480CEF3001C}"/>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sp>
          <p:nvSpPr>
            <p:cNvPr id="311" name="Rounded Rectangle 65">
              <a:extLst>
                <a:ext uri="{FF2B5EF4-FFF2-40B4-BE49-F238E27FC236}">
                  <a16:creationId xmlns:a16="http://schemas.microsoft.com/office/drawing/2014/main" id="{877F5DA2-2108-468C-9298-3E40D615AC79}"/>
                </a:ext>
              </a:extLst>
            </p:cNvPr>
            <p:cNvSpPr/>
            <p:nvPr/>
          </p:nvSpPr>
          <p:spPr bwMode="gray">
            <a:xfrm>
              <a:off x="1584773" y="2786738"/>
              <a:ext cx="1409262" cy="470823"/>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2" name="Group 381">
            <a:extLst>
              <a:ext uri="{FF2B5EF4-FFF2-40B4-BE49-F238E27FC236}">
                <a16:creationId xmlns:a16="http://schemas.microsoft.com/office/drawing/2014/main" id="{02671423-C4E0-488C-B437-B1778055D1E4}"/>
              </a:ext>
            </a:extLst>
          </p:cNvPr>
          <p:cNvGrpSpPr/>
          <p:nvPr/>
        </p:nvGrpSpPr>
        <p:grpSpPr bwMode="gray">
          <a:xfrm>
            <a:off x="9298877" y="2217049"/>
            <a:ext cx="1799621" cy="1669156"/>
            <a:chOff x="615318" y="1587926"/>
            <a:chExt cx="2455095" cy="2277111"/>
          </a:xfrm>
        </p:grpSpPr>
        <p:sp>
          <p:nvSpPr>
            <p:cNvPr id="383" name="Rounded Rectangle 8">
              <a:extLst>
                <a:ext uri="{FF2B5EF4-FFF2-40B4-BE49-F238E27FC236}">
                  <a16:creationId xmlns:a16="http://schemas.microsoft.com/office/drawing/2014/main" id="{547C48B4-E21F-4A20-A741-464364A9DE96}"/>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84" name="Group 383">
              <a:extLst>
                <a:ext uri="{FF2B5EF4-FFF2-40B4-BE49-F238E27FC236}">
                  <a16:creationId xmlns:a16="http://schemas.microsoft.com/office/drawing/2014/main" id="{0E5737AC-91C6-484B-8545-465F7DF02286}"/>
                </a:ext>
              </a:extLst>
            </p:cNvPr>
            <p:cNvGrpSpPr/>
            <p:nvPr/>
          </p:nvGrpSpPr>
          <p:grpSpPr bwMode="gray">
            <a:xfrm>
              <a:off x="733536" y="2003726"/>
              <a:ext cx="2217671" cy="192155"/>
              <a:chOff x="6781234" y="2286233"/>
              <a:chExt cx="4009688" cy="347428"/>
            </a:xfrm>
          </p:grpSpPr>
          <p:sp>
            <p:nvSpPr>
              <p:cNvPr id="451" name="Rounded Rectangle 1">
                <a:extLst>
                  <a:ext uri="{FF2B5EF4-FFF2-40B4-BE49-F238E27FC236}">
                    <a16:creationId xmlns:a16="http://schemas.microsoft.com/office/drawing/2014/main" id="{D6F0AFC5-57DF-4F95-A9A2-83DC86E81CBD}"/>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2" name="Rounded Rectangle 14">
                <a:extLst>
                  <a:ext uri="{FF2B5EF4-FFF2-40B4-BE49-F238E27FC236}">
                    <a16:creationId xmlns:a16="http://schemas.microsoft.com/office/drawing/2014/main" id="{B8421878-DE55-4035-BC43-F7EFB386FC8F}"/>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3" name="Rounded Rectangle 15">
                <a:extLst>
                  <a:ext uri="{FF2B5EF4-FFF2-40B4-BE49-F238E27FC236}">
                    <a16:creationId xmlns:a16="http://schemas.microsoft.com/office/drawing/2014/main" id="{922D5225-347F-4096-A734-7431D6CA71D9}"/>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4" name="Rounded Rectangle 16">
                <a:extLst>
                  <a:ext uri="{FF2B5EF4-FFF2-40B4-BE49-F238E27FC236}">
                    <a16:creationId xmlns:a16="http://schemas.microsoft.com/office/drawing/2014/main" id="{55F114E7-6182-42B9-B1D1-E6F4DB2F703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5" name="Rounded Rectangle 17">
                <a:extLst>
                  <a:ext uri="{FF2B5EF4-FFF2-40B4-BE49-F238E27FC236}">
                    <a16:creationId xmlns:a16="http://schemas.microsoft.com/office/drawing/2014/main" id="{122F0EA5-1FFB-4627-A882-3E2A97ADE42B}"/>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6" name="Rounded Rectangle 19">
                <a:extLst>
                  <a:ext uri="{FF2B5EF4-FFF2-40B4-BE49-F238E27FC236}">
                    <a16:creationId xmlns:a16="http://schemas.microsoft.com/office/drawing/2014/main" id="{D3129549-054A-41DC-8F43-295DC264B52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7" name="Rounded Rectangle 20">
                <a:extLst>
                  <a:ext uri="{FF2B5EF4-FFF2-40B4-BE49-F238E27FC236}">
                    <a16:creationId xmlns:a16="http://schemas.microsoft.com/office/drawing/2014/main" id="{06CE976D-1D11-401C-A21B-91DBE0D6D8EB}"/>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8" name="Rounded Rectangle 21">
                <a:extLst>
                  <a:ext uri="{FF2B5EF4-FFF2-40B4-BE49-F238E27FC236}">
                    <a16:creationId xmlns:a16="http://schemas.microsoft.com/office/drawing/2014/main" id="{C83A40F7-994F-4978-8173-71E69A7CCC86}"/>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9" name="Rounded Rectangle 22">
                <a:extLst>
                  <a:ext uri="{FF2B5EF4-FFF2-40B4-BE49-F238E27FC236}">
                    <a16:creationId xmlns:a16="http://schemas.microsoft.com/office/drawing/2014/main" id="{F30ED2FF-FC4F-4F5E-BA3A-BED7EA7DDDFA}"/>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0" name="Rounded Rectangle 23">
                <a:extLst>
                  <a:ext uri="{FF2B5EF4-FFF2-40B4-BE49-F238E27FC236}">
                    <a16:creationId xmlns:a16="http://schemas.microsoft.com/office/drawing/2014/main" id="{396A07C5-07CE-4740-B067-E19D724229A7}"/>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85" name="Group 384">
              <a:extLst>
                <a:ext uri="{FF2B5EF4-FFF2-40B4-BE49-F238E27FC236}">
                  <a16:creationId xmlns:a16="http://schemas.microsoft.com/office/drawing/2014/main" id="{9FB14E0F-18FA-445B-A66D-475FDDD682E9}"/>
                </a:ext>
              </a:extLst>
            </p:cNvPr>
            <p:cNvGrpSpPr/>
            <p:nvPr/>
          </p:nvGrpSpPr>
          <p:grpSpPr bwMode="gray">
            <a:xfrm>
              <a:off x="733536" y="2268167"/>
              <a:ext cx="2217671" cy="951931"/>
              <a:chOff x="6781234" y="2764360"/>
              <a:chExt cx="4009688" cy="1721151"/>
            </a:xfrm>
          </p:grpSpPr>
          <p:sp>
            <p:nvSpPr>
              <p:cNvPr id="391" name="Rectangle 390">
                <a:extLst>
                  <a:ext uri="{FF2B5EF4-FFF2-40B4-BE49-F238E27FC236}">
                    <a16:creationId xmlns:a16="http://schemas.microsoft.com/office/drawing/2014/main" id="{E8BED1AE-48E9-4866-9ACE-BA5570D02387}"/>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2" name="Rectangle 391">
                <a:extLst>
                  <a:ext uri="{FF2B5EF4-FFF2-40B4-BE49-F238E27FC236}">
                    <a16:creationId xmlns:a16="http://schemas.microsoft.com/office/drawing/2014/main" id="{01BC064E-6A77-48EB-9152-93B6CE523CE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3" name="Rectangle 392">
                <a:extLst>
                  <a:ext uri="{FF2B5EF4-FFF2-40B4-BE49-F238E27FC236}">
                    <a16:creationId xmlns:a16="http://schemas.microsoft.com/office/drawing/2014/main" id="{AF664585-9D85-4D45-988E-9BE0634089D1}"/>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4" name="Rectangle 393">
                <a:extLst>
                  <a:ext uri="{FF2B5EF4-FFF2-40B4-BE49-F238E27FC236}">
                    <a16:creationId xmlns:a16="http://schemas.microsoft.com/office/drawing/2014/main" id="{20918FA4-776A-4659-97A4-E9EAD30A431B}"/>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5" name="Rectangle 394">
                <a:extLst>
                  <a:ext uri="{FF2B5EF4-FFF2-40B4-BE49-F238E27FC236}">
                    <a16:creationId xmlns:a16="http://schemas.microsoft.com/office/drawing/2014/main" id="{90BE0CA6-18AD-4EFC-8610-931D61F18BE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6" name="Rectangle 395">
                <a:extLst>
                  <a:ext uri="{FF2B5EF4-FFF2-40B4-BE49-F238E27FC236}">
                    <a16:creationId xmlns:a16="http://schemas.microsoft.com/office/drawing/2014/main" id="{A73F1027-C262-4DDC-BDAA-2A229DC9EE2E}"/>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7" name="Rectangle 396">
                <a:extLst>
                  <a:ext uri="{FF2B5EF4-FFF2-40B4-BE49-F238E27FC236}">
                    <a16:creationId xmlns:a16="http://schemas.microsoft.com/office/drawing/2014/main" id="{FB1EEB6C-59D9-4276-B624-7C9C665E7D7B}"/>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8" name="Rectangle 397">
                <a:extLst>
                  <a:ext uri="{FF2B5EF4-FFF2-40B4-BE49-F238E27FC236}">
                    <a16:creationId xmlns:a16="http://schemas.microsoft.com/office/drawing/2014/main" id="{A636D1A4-B06C-4633-A217-AA2462CA2640}"/>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9" name="Rectangle 398">
                <a:extLst>
                  <a:ext uri="{FF2B5EF4-FFF2-40B4-BE49-F238E27FC236}">
                    <a16:creationId xmlns:a16="http://schemas.microsoft.com/office/drawing/2014/main" id="{D6FC0787-2F69-4F4E-8C47-14BAA591E411}"/>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0" name="Rectangle 399">
                <a:extLst>
                  <a:ext uri="{FF2B5EF4-FFF2-40B4-BE49-F238E27FC236}">
                    <a16:creationId xmlns:a16="http://schemas.microsoft.com/office/drawing/2014/main" id="{48237D12-6C23-4C66-BE8A-953ED1C6EBB1}"/>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1" name="Rectangle 400">
                <a:extLst>
                  <a:ext uri="{FF2B5EF4-FFF2-40B4-BE49-F238E27FC236}">
                    <a16:creationId xmlns:a16="http://schemas.microsoft.com/office/drawing/2014/main" id="{DB9C7542-8F8F-4098-91ED-686DEB91092F}"/>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2" name="Rectangle 401">
                <a:extLst>
                  <a:ext uri="{FF2B5EF4-FFF2-40B4-BE49-F238E27FC236}">
                    <a16:creationId xmlns:a16="http://schemas.microsoft.com/office/drawing/2014/main" id="{40A27F03-0D7A-4BB8-9EE2-45F3A52C50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3" name="Rectangle 402">
                <a:extLst>
                  <a:ext uri="{FF2B5EF4-FFF2-40B4-BE49-F238E27FC236}">
                    <a16:creationId xmlns:a16="http://schemas.microsoft.com/office/drawing/2014/main" id="{69CAF211-D283-45DF-8AFB-BB1C06D6210F}"/>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4" name="Rectangle 403">
                <a:extLst>
                  <a:ext uri="{FF2B5EF4-FFF2-40B4-BE49-F238E27FC236}">
                    <a16:creationId xmlns:a16="http://schemas.microsoft.com/office/drawing/2014/main" id="{9AD4CA8D-9996-4C48-A178-D7D6CD9563B0}"/>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5" name="Rectangle 404">
                <a:extLst>
                  <a:ext uri="{FF2B5EF4-FFF2-40B4-BE49-F238E27FC236}">
                    <a16:creationId xmlns:a16="http://schemas.microsoft.com/office/drawing/2014/main" id="{219E1F59-025C-4549-B6C1-0771D573A693}"/>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6" name="Rectangle 405">
                <a:extLst>
                  <a:ext uri="{FF2B5EF4-FFF2-40B4-BE49-F238E27FC236}">
                    <a16:creationId xmlns:a16="http://schemas.microsoft.com/office/drawing/2014/main" id="{AAF82DD9-9878-4BE7-A348-6E839F707762}"/>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7" name="Rectangle 406">
                <a:extLst>
                  <a:ext uri="{FF2B5EF4-FFF2-40B4-BE49-F238E27FC236}">
                    <a16:creationId xmlns:a16="http://schemas.microsoft.com/office/drawing/2014/main" id="{C343B49C-879F-4EF7-9456-2F39D035375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8" name="Rectangle 407">
                <a:extLst>
                  <a:ext uri="{FF2B5EF4-FFF2-40B4-BE49-F238E27FC236}">
                    <a16:creationId xmlns:a16="http://schemas.microsoft.com/office/drawing/2014/main" id="{5C5F042C-1866-4714-824C-D8D82087B66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9" name="Rectangle 408">
                <a:extLst>
                  <a:ext uri="{FF2B5EF4-FFF2-40B4-BE49-F238E27FC236}">
                    <a16:creationId xmlns:a16="http://schemas.microsoft.com/office/drawing/2014/main" id="{975D92B7-CDD6-4D71-ADDA-35333BFF1013}"/>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0" name="Rectangle 409">
                <a:extLst>
                  <a:ext uri="{FF2B5EF4-FFF2-40B4-BE49-F238E27FC236}">
                    <a16:creationId xmlns:a16="http://schemas.microsoft.com/office/drawing/2014/main" id="{E3B1FE49-5008-4165-8F24-11FF5254B18F}"/>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1" name="Rectangle 410">
                <a:extLst>
                  <a:ext uri="{FF2B5EF4-FFF2-40B4-BE49-F238E27FC236}">
                    <a16:creationId xmlns:a16="http://schemas.microsoft.com/office/drawing/2014/main" id="{BD2EA07A-56E3-48A7-A5AA-36F4112F67EB}"/>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2" name="Rectangle 411">
                <a:extLst>
                  <a:ext uri="{FF2B5EF4-FFF2-40B4-BE49-F238E27FC236}">
                    <a16:creationId xmlns:a16="http://schemas.microsoft.com/office/drawing/2014/main" id="{1EE67D4E-B9FF-4C95-84BB-79FC66F6658A}"/>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3" name="Rectangle 412">
                <a:extLst>
                  <a:ext uri="{FF2B5EF4-FFF2-40B4-BE49-F238E27FC236}">
                    <a16:creationId xmlns:a16="http://schemas.microsoft.com/office/drawing/2014/main" id="{0A24F632-ACEE-4A40-8159-1B953541A3E2}"/>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4" name="Rectangle 413">
                <a:extLst>
                  <a:ext uri="{FF2B5EF4-FFF2-40B4-BE49-F238E27FC236}">
                    <a16:creationId xmlns:a16="http://schemas.microsoft.com/office/drawing/2014/main" id="{83749C5D-D1CD-4696-9FB6-6F317EBDA39D}"/>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5" name="Rectangle 414">
                <a:extLst>
                  <a:ext uri="{FF2B5EF4-FFF2-40B4-BE49-F238E27FC236}">
                    <a16:creationId xmlns:a16="http://schemas.microsoft.com/office/drawing/2014/main" id="{E4A4A8E7-F05A-414A-8736-7B675D362FC6}"/>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6" name="Rectangle 415">
                <a:extLst>
                  <a:ext uri="{FF2B5EF4-FFF2-40B4-BE49-F238E27FC236}">
                    <a16:creationId xmlns:a16="http://schemas.microsoft.com/office/drawing/2014/main" id="{8C9DA484-A65B-469A-98E8-9D0FEC63C6A3}"/>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7" name="Rectangle 416">
                <a:extLst>
                  <a:ext uri="{FF2B5EF4-FFF2-40B4-BE49-F238E27FC236}">
                    <a16:creationId xmlns:a16="http://schemas.microsoft.com/office/drawing/2014/main" id="{60CBFFFA-177B-49B9-A4DA-F1F61742D8E3}"/>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8" name="Rectangle 417">
                <a:extLst>
                  <a:ext uri="{FF2B5EF4-FFF2-40B4-BE49-F238E27FC236}">
                    <a16:creationId xmlns:a16="http://schemas.microsoft.com/office/drawing/2014/main" id="{427EE4E5-3A97-420A-AA61-0408FE4AF14E}"/>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9" name="Rectangle 418">
                <a:extLst>
                  <a:ext uri="{FF2B5EF4-FFF2-40B4-BE49-F238E27FC236}">
                    <a16:creationId xmlns:a16="http://schemas.microsoft.com/office/drawing/2014/main" id="{255F5C35-80B1-4D35-8139-C4BC87B1DB83}"/>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0" name="Rectangle 419">
                <a:extLst>
                  <a:ext uri="{FF2B5EF4-FFF2-40B4-BE49-F238E27FC236}">
                    <a16:creationId xmlns:a16="http://schemas.microsoft.com/office/drawing/2014/main" id="{C9A760C1-C0E7-403A-A60A-C083BBC7F6A6}"/>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1" name="Rectangle 420">
                <a:extLst>
                  <a:ext uri="{FF2B5EF4-FFF2-40B4-BE49-F238E27FC236}">
                    <a16:creationId xmlns:a16="http://schemas.microsoft.com/office/drawing/2014/main" id="{43E1DE81-F2B5-42F0-A72D-F68B6BCC238E}"/>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2" name="Rectangle 421">
                <a:extLst>
                  <a:ext uri="{FF2B5EF4-FFF2-40B4-BE49-F238E27FC236}">
                    <a16:creationId xmlns:a16="http://schemas.microsoft.com/office/drawing/2014/main" id="{BC50DE6F-327F-4DBC-A2D5-631D9D3661F0}"/>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3" name="Rectangle 422">
                <a:extLst>
                  <a:ext uri="{FF2B5EF4-FFF2-40B4-BE49-F238E27FC236}">
                    <a16:creationId xmlns:a16="http://schemas.microsoft.com/office/drawing/2014/main" id="{50C3BF60-B831-4D52-8ED6-FC6E0F30EBC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4" name="Rectangle 423">
                <a:extLst>
                  <a:ext uri="{FF2B5EF4-FFF2-40B4-BE49-F238E27FC236}">
                    <a16:creationId xmlns:a16="http://schemas.microsoft.com/office/drawing/2014/main" id="{A1A8C83A-1DB9-464C-9568-29E133EDEFE7}"/>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5" name="Rectangle 424">
                <a:extLst>
                  <a:ext uri="{FF2B5EF4-FFF2-40B4-BE49-F238E27FC236}">
                    <a16:creationId xmlns:a16="http://schemas.microsoft.com/office/drawing/2014/main" id="{68AD3433-CDCA-4543-9636-B0A3435ED916}"/>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6" name="Rectangle 425">
                <a:extLst>
                  <a:ext uri="{FF2B5EF4-FFF2-40B4-BE49-F238E27FC236}">
                    <a16:creationId xmlns:a16="http://schemas.microsoft.com/office/drawing/2014/main" id="{949FC022-765D-4D5D-A426-D85E5F076324}"/>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7" name="Rectangle 426">
                <a:extLst>
                  <a:ext uri="{FF2B5EF4-FFF2-40B4-BE49-F238E27FC236}">
                    <a16:creationId xmlns:a16="http://schemas.microsoft.com/office/drawing/2014/main" id="{8105AEE4-E70E-471C-B20B-D29CA1A917AE}"/>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8" name="Rectangle 427">
                <a:extLst>
                  <a:ext uri="{FF2B5EF4-FFF2-40B4-BE49-F238E27FC236}">
                    <a16:creationId xmlns:a16="http://schemas.microsoft.com/office/drawing/2014/main" id="{564B1A4E-74D8-43DF-9240-D1CB5BCD3CBB}"/>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9" name="Rectangle 428">
                <a:extLst>
                  <a:ext uri="{FF2B5EF4-FFF2-40B4-BE49-F238E27FC236}">
                    <a16:creationId xmlns:a16="http://schemas.microsoft.com/office/drawing/2014/main" id="{5BFDB3A6-3C85-4134-AE66-0B2D87C6BE1A}"/>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0" name="Rectangle 429">
                <a:extLst>
                  <a:ext uri="{FF2B5EF4-FFF2-40B4-BE49-F238E27FC236}">
                    <a16:creationId xmlns:a16="http://schemas.microsoft.com/office/drawing/2014/main" id="{62CD8286-87CD-4DCB-B60A-1068F8751FD7}"/>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1" name="Rectangle 430">
                <a:extLst>
                  <a:ext uri="{FF2B5EF4-FFF2-40B4-BE49-F238E27FC236}">
                    <a16:creationId xmlns:a16="http://schemas.microsoft.com/office/drawing/2014/main" id="{E91422E2-7DC8-44C9-A8C0-5C1F463F54F0}"/>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2" name="Rectangle 431">
                <a:extLst>
                  <a:ext uri="{FF2B5EF4-FFF2-40B4-BE49-F238E27FC236}">
                    <a16:creationId xmlns:a16="http://schemas.microsoft.com/office/drawing/2014/main" id="{8A105E81-1F53-42E5-A13B-BCEC760DB803}"/>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3" name="Rectangle 432">
                <a:extLst>
                  <a:ext uri="{FF2B5EF4-FFF2-40B4-BE49-F238E27FC236}">
                    <a16:creationId xmlns:a16="http://schemas.microsoft.com/office/drawing/2014/main" id="{BF6AC0D0-559D-429C-9380-513189E5E66A}"/>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4" name="Rectangle 433">
                <a:extLst>
                  <a:ext uri="{FF2B5EF4-FFF2-40B4-BE49-F238E27FC236}">
                    <a16:creationId xmlns:a16="http://schemas.microsoft.com/office/drawing/2014/main" id="{15BC33E2-6232-4ED4-AEB2-0FD8550129A9}"/>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5" name="Rectangle 434">
                <a:extLst>
                  <a:ext uri="{FF2B5EF4-FFF2-40B4-BE49-F238E27FC236}">
                    <a16:creationId xmlns:a16="http://schemas.microsoft.com/office/drawing/2014/main" id="{4DE90A91-6ECA-42B1-9D31-E8F6B059A325}"/>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6" name="Rectangle 435">
                <a:extLst>
                  <a:ext uri="{FF2B5EF4-FFF2-40B4-BE49-F238E27FC236}">
                    <a16:creationId xmlns:a16="http://schemas.microsoft.com/office/drawing/2014/main" id="{C516278C-AD05-43A2-8EB5-FD1E011C8C0E}"/>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7" name="Rectangle 436">
                <a:extLst>
                  <a:ext uri="{FF2B5EF4-FFF2-40B4-BE49-F238E27FC236}">
                    <a16:creationId xmlns:a16="http://schemas.microsoft.com/office/drawing/2014/main" id="{B3529FD6-35B1-43DC-BCCF-0A482246CE07}"/>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8" name="Rectangle 437">
                <a:extLst>
                  <a:ext uri="{FF2B5EF4-FFF2-40B4-BE49-F238E27FC236}">
                    <a16:creationId xmlns:a16="http://schemas.microsoft.com/office/drawing/2014/main" id="{82AEE84C-3963-457F-AB22-EEA0FEB545EB}"/>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9" name="Rectangle 438">
                <a:extLst>
                  <a:ext uri="{FF2B5EF4-FFF2-40B4-BE49-F238E27FC236}">
                    <a16:creationId xmlns:a16="http://schemas.microsoft.com/office/drawing/2014/main" id="{D05351B6-0912-4F84-9E0B-EF8C940EC9AE}"/>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0" name="Rectangle 439">
                <a:extLst>
                  <a:ext uri="{FF2B5EF4-FFF2-40B4-BE49-F238E27FC236}">
                    <a16:creationId xmlns:a16="http://schemas.microsoft.com/office/drawing/2014/main" id="{F71263E5-D08F-49AE-9F8E-97F1F93EE2E5}"/>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1" name="Rectangle 440">
                <a:extLst>
                  <a:ext uri="{FF2B5EF4-FFF2-40B4-BE49-F238E27FC236}">
                    <a16:creationId xmlns:a16="http://schemas.microsoft.com/office/drawing/2014/main" id="{008AFF42-A801-4FD8-8DB2-A6376CF0C37E}"/>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2" name="Rectangle 441">
                <a:extLst>
                  <a:ext uri="{FF2B5EF4-FFF2-40B4-BE49-F238E27FC236}">
                    <a16:creationId xmlns:a16="http://schemas.microsoft.com/office/drawing/2014/main" id="{50481F9A-FC48-47E4-AA97-988081AEF23B}"/>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3" name="Rectangle 442">
                <a:extLst>
                  <a:ext uri="{FF2B5EF4-FFF2-40B4-BE49-F238E27FC236}">
                    <a16:creationId xmlns:a16="http://schemas.microsoft.com/office/drawing/2014/main" id="{05A9F920-2312-4B87-A3A0-DE6283A0DB23}"/>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4" name="Rectangle 443">
                <a:extLst>
                  <a:ext uri="{FF2B5EF4-FFF2-40B4-BE49-F238E27FC236}">
                    <a16:creationId xmlns:a16="http://schemas.microsoft.com/office/drawing/2014/main" id="{CDCC8305-7479-4B6D-9011-873539579E48}"/>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5" name="Rectangle 444">
                <a:extLst>
                  <a:ext uri="{FF2B5EF4-FFF2-40B4-BE49-F238E27FC236}">
                    <a16:creationId xmlns:a16="http://schemas.microsoft.com/office/drawing/2014/main" id="{9414A409-C425-4595-ACBF-1B7EE3FE5B8A}"/>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6" name="Rectangle 445">
                <a:extLst>
                  <a:ext uri="{FF2B5EF4-FFF2-40B4-BE49-F238E27FC236}">
                    <a16:creationId xmlns:a16="http://schemas.microsoft.com/office/drawing/2014/main" id="{8BD4954D-6415-4925-B18C-4FF75D0F9CE6}"/>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7" name="Rectangle 446">
                <a:extLst>
                  <a:ext uri="{FF2B5EF4-FFF2-40B4-BE49-F238E27FC236}">
                    <a16:creationId xmlns:a16="http://schemas.microsoft.com/office/drawing/2014/main" id="{D6C3AC68-8CB6-48A9-969D-5802DBA994AF}"/>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8" name="Rectangle 447">
                <a:extLst>
                  <a:ext uri="{FF2B5EF4-FFF2-40B4-BE49-F238E27FC236}">
                    <a16:creationId xmlns:a16="http://schemas.microsoft.com/office/drawing/2014/main" id="{DA371791-9F4B-4441-9CF6-1A046B77ABA0}"/>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9" name="Rectangle 448">
                <a:extLst>
                  <a:ext uri="{FF2B5EF4-FFF2-40B4-BE49-F238E27FC236}">
                    <a16:creationId xmlns:a16="http://schemas.microsoft.com/office/drawing/2014/main" id="{EAD1F517-828E-4B85-8C5D-9FF0A2D1FD4C}"/>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0" name="Rectangle 449">
                <a:extLst>
                  <a:ext uri="{FF2B5EF4-FFF2-40B4-BE49-F238E27FC236}">
                    <a16:creationId xmlns:a16="http://schemas.microsoft.com/office/drawing/2014/main" id="{F517FB79-3A83-44E7-8A1E-A93D5C8CE276}"/>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86" name="Rounded Rectangle 1">
              <a:extLst>
                <a:ext uri="{FF2B5EF4-FFF2-40B4-BE49-F238E27FC236}">
                  <a16:creationId xmlns:a16="http://schemas.microsoft.com/office/drawing/2014/main" id="{BA8D373C-376D-48D8-881C-968DD91316B0}"/>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7" name="Rounded Rectangle 14">
              <a:extLst>
                <a:ext uri="{FF2B5EF4-FFF2-40B4-BE49-F238E27FC236}">
                  <a16:creationId xmlns:a16="http://schemas.microsoft.com/office/drawing/2014/main" id="{EC2F75DE-5471-4C06-9196-536AF79400CB}"/>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8" name="Rounded Rectangle 15">
              <a:extLst>
                <a:ext uri="{FF2B5EF4-FFF2-40B4-BE49-F238E27FC236}">
                  <a16:creationId xmlns:a16="http://schemas.microsoft.com/office/drawing/2014/main" id="{0BF28100-D2F6-4FED-9F96-DEAF5578C3D1}"/>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389" name="TextBox 388">
              <a:extLst>
                <a:ext uri="{FF2B5EF4-FFF2-40B4-BE49-F238E27FC236}">
                  <a16:creationId xmlns:a16="http://schemas.microsoft.com/office/drawing/2014/main" id="{9EE2F9B3-C09C-4F2B-9608-588AA41ED65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90" name="TextBox 389">
              <a:extLst>
                <a:ext uri="{FF2B5EF4-FFF2-40B4-BE49-F238E27FC236}">
                  <a16:creationId xmlns:a16="http://schemas.microsoft.com/office/drawing/2014/main" id="{8B32D41A-214A-4C04-AFE2-1102BADEB116}"/>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grpSp>
      <p:sp>
        <p:nvSpPr>
          <p:cNvPr id="461" name="Rectangle 460">
            <a:extLst>
              <a:ext uri="{FF2B5EF4-FFF2-40B4-BE49-F238E27FC236}">
                <a16:creationId xmlns:a16="http://schemas.microsoft.com/office/drawing/2014/main" id="{C59AB781-A1BD-4AF9-AE28-DBD947F0B685}"/>
              </a:ext>
            </a:extLst>
          </p:cNvPr>
          <p:cNvSpPr/>
          <p:nvPr/>
        </p:nvSpPr>
        <p:spPr>
          <a:xfrm>
            <a:off x="4734416" y="1601376"/>
            <a:ext cx="2545223" cy="2440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Approved color shades palette</a:t>
            </a:r>
          </a:p>
        </p:txBody>
      </p:sp>
      <p:cxnSp>
        <p:nvCxnSpPr>
          <p:cNvPr id="462" name="Straight Connector 461">
            <a:extLst>
              <a:ext uri="{FF2B5EF4-FFF2-40B4-BE49-F238E27FC236}">
                <a16:creationId xmlns:a16="http://schemas.microsoft.com/office/drawing/2014/main" id="{9CE1B255-BC90-4052-BF95-CAA2D6444D5D}"/>
              </a:ext>
            </a:extLst>
          </p:cNvPr>
          <p:cNvCxnSpPr>
            <a:cxnSpLocks/>
          </p:cNvCxnSpPr>
          <p:nvPr/>
        </p:nvCxnSpPr>
        <p:spPr>
          <a:xfrm>
            <a:off x="4734574" y="1845476"/>
            <a:ext cx="684623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4" name="Rectangle 463">
            <a:extLst>
              <a:ext uri="{FF2B5EF4-FFF2-40B4-BE49-F238E27FC236}">
                <a16:creationId xmlns:a16="http://schemas.microsoft.com/office/drawing/2014/main" id="{E4A32D15-862C-4207-BD1E-5532BEEF195B}"/>
              </a:ext>
            </a:extLst>
          </p:cNvPr>
          <p:cNvSpPr/>
          <p:nvPr/>
        </p:nvSpPr>
        <p:spPr bwMode="gray">
          <a:xfrm>
            <a:off x="4726825" y="2514599"/>
            <a:ext cx="561949" cy="21727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5" name="Rectangle 464">
            <a:extLst>
              <a:ext uri="{FF2B5EF4-FFF2-40B4-BE49-F238E27FC236}">
                <a16:creationId xmlns:a16="http://schemas.microsoft.com/office/drawing/2014/main" id="{9335674A-9CAB-40DC-AC2D-EFB062443A7A}"/>
              </a:ext>
            </a:extLst>
          </p:cNvPr>
          <p:cNvSpPr/>
          <p:nvPr/>
        </p:nvSpPr>
        <p:spPr bwMode="gray">
          <a:xfrm>
            <a:off x="5423575" y="2514599"/>
            <a:ext cx="568251" cy="217276"/>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6" name="Rectangle 465">
            <a:extLst>
              <a:ext uri="{FF2B5EF4-FFF2-40B4-BE49-F238E27FC236}">
                <a16:creationId xmlns:a16="http://schemas.microsoft.com/office/drawing/2014/main" id="{9DCC8B62-F918-4FCC-B008-63C0F3C9BC9D}"/>
              </a:ext>
            </a:extLst>
          </p:cNvPr>
          <p:cNvSpPr/>
          <p:nvPr/>
        </p:nvSpPr>
        <p:spPr bwMode="gray">
          <a:xfrm>
            <a:off x="6128626" y="2514599"/>
            <a:ext cx="568251" cy="2172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7" name="Rectangle 466">
            <a:extLst>
              <a:ext uri="{FF2B5EF4-FFF2-40B4-BE49-F238E27FC236}">
                <a16:creationId xmlns:a16="http://schemas.microsoft.com/office/drawing/2014/main" id="{DBB7C571-2232-4775-B132-A6A6F9500480}"/>
              </a:ext>
            </a:extLst>
          </p:cNvPr>
          <p:cNvSpPr/>
          <p:nvPr/>
        </p:nvSpPr>
        <p:spPr bwMode="gray">
          <a:xfrm>
            <a:off x="6844953" y="2514599"/>
            <a:ext cx="568251" cy="217276"/>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8" name="Rectangle 467">
            <a:extLst>
              <a:ext uri="{FF2B5EF4-FFF2-40B4-BE49-F238E27FC236}">
                <a16:creationId xmlns:a16="http://schemas.microsoft.com/office/drawing/2014/main" id="{A4FB9795-5B80-4067-A125-072178046FF0}"/>
              </a:ext>
            </a:extLst>
          </p:cNvPr>
          <p:cNvSpPr/>
          <p:nvPr/>
        </p:nvSpPr>
        <p:spPr bwMode="gray">
          <a:xfrm>
            <a:off x="7561239" y="2514599"/>
            <a:ext cx="568251" cy="2172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9" name="Rectangle 468">
            <a:extLst>
              <a:ext uri="{FF2B5EF4-FFF2-40B4-BE49-F238E27FC236}">
                <a16:creationId xmlns:a16="http://schemas.microsoft.com/office/drawing/2014/main" id="{166E37AF-7A2A-4F52-85A6-BAC8E9E22B9E}"/>
              </a:ext>
            </a:extLst>
          </p:cNvPr>
          <p:cNvSpPr/>
          <p:nvPr/>
        </p:nvSpPr>
        <p:spPr bwMode="gray">
          <a:xfrm>
            <a:off x="8269357" y="2514599"/>
            <a:ext cx="568251" cy="217276"/>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0" name="Rectangle 469">
            <a:extLst>
              <a:ext uri="{FF2B5EF4-FFF2-40B4-BE49-F238E27FC236}">
                <a16:creationId xmlns:a16="http://schemas.microsoft.com/office/drawing/2014/main" id="{8F63D09B-FF85-4FC5-9095-327C794D4BFB}"/>
              </a:ext>
            </a:extLst>
          </p:cNvPr>
          <p:cNvSpPr/>
          <p:nvPr/>
        </p:nvSpPr>
        <p:spPr bwMode="gray">
          <a:xfrm>
            <a:off x="4726825" y="3061434"/>
            <a:ext cx="561949" cy="217276"/>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1" name="Rectangle 470">
            <a:extLst>
              <a:ext uri="{FF2B5EF4-FFF2-40B4-BE49-F238E27FC236}">
                <a16:creationId xmlns:a16="http://schemas.microsoft.com/office/drawing/2014/main" id="{1BF9FD49-6D44-4369-8E86-9A7C43FC8996}"/>
              </a:ext>
            </a:extLst>
          </p:cNvPr>
          <p:cNvSpPr/>
          <p:nvPr/>
        </p:nvSpPr>
        <p:spPr bwMode="gray">
          <a:xfrm>
            <a:off x="5423575" y="3061434"/>
            <a:ext cx="568251" cy="217276"/>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2" name="Rectangle 471">
            <a:extLst>
              <a:ext uri="{FF2B5EF4-FFF2-40B4-BE49-F238E27FC236}">
                <a16:creationId xmlns:a16="http://schemas.microsoft.com/office/drawing/2014/main" id="{4A4C6457-29F5-4011-8D70-24A345E2F89C}"/>
              </a:ext>
            </a:extLst>
          </p:cNvPr>
          <p:cNvSpPr/>
          <p:nvPr/>
        </p:nvSpPr>
        <p:spPr bwMode="gray">
          <a:xfrm>
            <a:off x="6128626" y="3061434"/>
            <a:ext cx="568251" cy="217276"/>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3" name="Rectangle 472">
            <a:extLst>
              <a:ext uri="{FF2B5EF4-FFF2-40B4-BE49-F238E27FC236}">
                <a16:creationId xmlns:a16="http://schemas.microsoft.com/office/drawing/2014/main" id="{32A01A8F-18D9-47A7-B67C-E4FEE9F5F33D}"/>
              </a:ext>
            </a:extLst>
          </p:cNvPr>
          <p:cNvSpPr/>
          <p:nvPr/>
        </p:nvSpPr>
        <p:spPr bwMode="gray">
          <a:xfrm>
            <a:off x="6844953" y="3061434"/>
            <a:ext cx="568251" cy="217276"/>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4" name="Rectangle 473">
            <a:extLst>
              <a:ext uri="{FF2B5EF4-FFF2-40B4-BE49-F238E27FC236}">
                <a16:creationId xmlns:a16="http://schemas.microsoft.com/office/drawing/2014/main" id="{56D7E07B-4701-4287-892A-F9D8D0026DEC}"/>
              </a:ext>
            </a:extLst>
          </p:cNvPr>
          <p:cNvSpPr/>
          <p:nvPr/>
        </p:nvSpPr>
        <p:spPr bwMode="gray">
          <a:xfrm>
            <a:off x="7561239" y="3061434"/>
            <a:ext cx="568251" cy="217276"/>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5" name="Rectangle 474">
            <a:extLst>
              <a:ext uri="{FF2B5EF4-FFF2-40B4-BE49-F238E27FC236}">
                <a16:creationId xmlns:a16="http://schemas.microsoft.com/office/drawing/2014/main" id="{3FA1A74D-DD5A-49C9-B5AA-E8A781F3ADED}"/>
              </a:ext>
            </a:extLst>
          </p:cNvPr>
          <p:cNvSpPr/>
          <p:nvPr/>
        </p:nvSpPr>
        <p:spPr bwMode="gray">
          <a:xfrm>
            <a:off x="8269357" y="3061434"/>
            <a:ext cx="568251" cy="217276"/>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6" name="Rectangle 475">
            <a:extLst>
              <a:ext uri="{FF2B5EF4-FFF2-40B4-BE49-F238E27FC236}">
                <a16:creationId xmlns:a16="http://schemas.microsoft.com/office/drawing/2014/main" id="{FBBC73BA-EC95-484E-B1E9-7EC7A143B4B2}"/>
              </a:ext>
            </a:extLst>
          </p:cNvPr>
          <p:cNvSpPr/>
          <p:nvPr/>
        </p:nvSpPr>
        <p:spPr bwMode="gray">
          <a:xfrm>
            <a:off x="4726826" y="3332278"/>
            <a:ext cx="561949" cy="217276"/>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7" name="Rectangle 476">
            <a:extLst>
              <a:ext uri="{FF2B5EF4-FFF2-40B4-BE49-F238E27FC236}">
                <a16:creationId xmlns:a16="http://schemas.microsoft.com/office/drawing/2014/main" id="{EEDC90E9-664B-46E0-973B-CC4D4080FD9A}"/>
              </a:ext>
            </a:extLst>
          </p:cNvPr>
          <p:cNvSpPr/>
          <p:nvPr/>
        </p:nvSpPr>
        <p:spPr bwMode="gray">
          <a:xfrm>
            <a:off x="542357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8" name="Rectangle 477">
            <a:extLst>
              <a:ext uri="{FF2B5EF4-FFF2-40B4-BE49-F238E27FC236}">
                <a16:creationId xmlns:a16="http://schemas.microsoft.com/office/drawing/2014/main" id="{4F185D5F-0DAC-43C8-BD9D-5FD4B9ECA94F}"/>
              </a:ext>
            </a:extLst>
          </p:cNvPr>
          <p:cNvSpPr/>
          <p:nvPr/>
        </p:nvSpPr>
        <p:spPr bwMode="gray">
          <a:xfrm>
            <a:off x="612862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9" name="Rectangle 478">
            <a:extLst>
              <a:ext uri="{FF2B5EF4-FFF2-40B4-BE49-F238E27FC236}">
                <a16:creationId xmlns:a16="http://schemas.microsoft.com/office/drawing/2014/main" id="{D3DAE28D-430B-4009-B7C8-AC39EB320D3D}"/>
              </a:ext>
            </a:extLst>
          </p:cNvPr>
          <p:cNvSpPr/>
          <p:nvPr/>
        </p:nvSpPr>
        <p:spPr bwMode="gray">
          <a:xfrm>
            <a:off x="6844955" y="3332278"/>
            <a:ext cx="568251" cy="217276"/>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0" name="Rectangle 479">
            <a:extLst>
              <a:ext uri="{FF2B5EF4-FFF2-40B4-BE49-F238E27FC236}">
                <a16:creationId xmlns:a16="http://schemas.microsoft.com/office/drawing/2014/main" id="{A2B246C2-C407-4405-8887-02384CB5378E}"/>
              </a:ext>
            </a:extLst>
          </p:cNvPr>
          <p:cNvSpPr/>
          <p:nvPr/>
        </p:nvSpPr>
        <p:spPr bwMode="gray">
          <a:xfrm>
            <a:off x="7561242" y="3332278"/>
            <a:ext cx="568251" cy="217276"/>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1" name="Rectangle 480">
            <a:extLst>
              <a:ext uri="{FF2B5EF4-FFF2-40B4-BE49-F238E27FC236}">
                <a16:creationId xmlns:a16="http://schemas.microsoft.com/office/drawing/2014/main" id="{0F16A537-BBC3-429C-9643-F8E75F6EAA95}"/>
              </a:ext>
            </a:extLst>
          </p:cNvPr>
          <p:cNvSpPr/>
          <p:nvPr/>
        </p:nvSpPr>
        <p:spPr bwMode="gray">
          <a:xfrm>
            <a:off x="8269361" y="3332278"/>
            <a:ext cx="568251" cy="217276"/>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2" name="TextBox 481">
            <a:extLst>
              <a:ext uri="{FF2B5EF4-FFF2-40B4-BE49-F238E27FC236}">
                <a16:creationId xmlns:a16="http://schemas.microsoft.com/office/drawing/2014/main" id="{3736685B-C3D8-4A37-AD8C-AC8D2E127ECE}"/>
              </a:ext>
            </a:extLst>
          </p:cNvPr>
          <p:cNvSpPr txBox="1"/>
          <p:nvPr/>
        </p:nvSpPr>
        <p:spPr>
          <a:xfrm>
            <a:off x="3726180" y="2499689"/>
            <a:ext cx="895757" cy="165419"/>
          </a:xfrm>
          <a:prstGeom prst="rect">
            <a:avLst/>
          </a:prstGeom>
          <a:noFill/>
        </p:spPr>
        <p:txBody>
          <a:bodyPr wrap="square" lIns="0" tIns="0" rIns="0" bIns="0" rtlCol="0">
            <a:noAutofit/>
          </a:bodyPr>
          <a:lstStyle/>
          <a:p>
            <a:pPr algn="r">
              <a:lnSpc>
                <a:spcPct val="90000"/>
              </a:lnSpc>
            </a:pPr>
            <a:r>
              <a:rPr lang="en-US" sz="1200" dirty="0"/>
              <a:t>Primary</a:t>
            </a:r>
          </a:p>
        </p:txBody>
      </p:sp>
      <p:sp>
        <p:nvSpPr>
          <p:cNvPr id="483" name="TextBox 482">
            <a:extLst>
              <a:ext uri="{FF2B5EF4-FFF2-40B4-BE49-F238E27FC236}">
                <a16:creationId xmlns:a16="http://schemas.microsoft.com/office/drawing/2014/main" id="{3DC6F94F-BC65-4896-8DB1-A3F21C4F6D98}"/>
              </a:ext>
            </a:extLst>
          </p:cNvPr>
          <p:cNvSpPr txBox="1"/>
          <p:nvPr/>
        </p:nvSpPr>
        <p:spPr>
          <a:xfrm>
            <a:off x="3726180" y="3123874"/>
            <a:ext cx="895757" cy="165419"/>
          </a:xfrm>
          <a:prstGeom prst="rect">
            <a:avLst/>
          </a:prstGeom>
          <a:noFill/>
        </p:spPr>
        <p:txBody>
          <a:bodyPr wrap="square" lIns="0" tIns="0" rIns="0" bIns="0" rtlCol="0">
            <a:noAutofit/>
          </a:bodyPr>
          <a:lstStyle/>
          <a:p>
            <a:pPr algn="r">
              <a:lnSpc>
                <a:spcPct val="90000"/>
              </a:lnSpc>
            </a:pPr>
            <a:r>
              <a:rPr lang="en-US" sz="1200" dirty="0"/>
              <a:t>Shade 1</a:t>
            </a:r>
          </a:p>
        </p:txBody>
      </p:sp>
      <p:sp>
        <p:nvSpPr>
          <p:cNvPr id="484" name="TextBox 483">
            <a:extLst>
              <a:ext uri="{FF2B5EF4-FFF2-40B4-BE49-F238E27FC236}">
                <a16:creationId xmlns:a16="http://schemas.microsoft.com/office/drawing/2014/main" id="{439DAF46-B949-478A-9E58-3992630A8F49}"/>
              </a:ext>
            </a:extLst>
          </p:cNvPr>
          <p:cNvSpPr txBox="1"/>
          <p:nvPr/>
        </p:nvSpPr>
        <p:spPr>
          <a:xfrm>
            <a:off x="3726180" y="3399264"/>
            <a:ext cx="895757" cy="165419"/>
          </a:xfrm>
          <a:prstGeom prst="rect">
            <a:avLst/>
          </a:prstGeom>
          <a:noFill/>
        </p:spPr>
        <p:txBody>
          <a:bodyPr wrap="square" lIns="0" tIns="0" rIns="0" bIns="0" rtlCol="0">
            <a:noAutofit/>
          </a:bodyPr>
          <a:lstStyle/>
          <a:p>
            <a:pPr algn="r">
              <a:lnSpc>
                <a:spcPct val="90000"/>
              </a:lnSpc>
            </a:pPr>
            <a:r>
              <a:rPr lang="en-US" sz="1200" dirty="0"/>
              <a:t>Shade 2</a:t>
            </a:r>
          </a:p>
        </p:txBody>
      </p:sp>
      <p:sp>
        <p:nvSpPr>
          <p:cNvPr id="485" name="Rectangle 484">
            <a:extLst>
              <a:ext uri="{FF2B5EF4-FFF2-40B4-BE49-F238E27FC236}">
                <a16:creationId xmlns:a16="http://schemas.microsoft.com/office/drawing/2014/main" id="{CEB52835-8ACB-4360-92B5-483F3B1FA9A6}"/>
              </a:ext>
            </a:extLst>
          </p:cNvPr>
          <p:cNvSpPr/>
          <p:nvPr/>
        </p:nvSpPr>
        <p:spPr>
          <a:xfrm>
            <a:off x="4734416" y="4089726"/>
            <a:ext cx="2545223" cy="244082"/>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 shade don’ts</a:t>
            </a:r>
          </a:p>
        </p:txBody>
      </p:sp>
      <p:cxnSp>
        <p:nvCxnSpPr>
          <p:cNvPr id="486" name="Straight Connector 485">
            <a:extLst>
              <a:ext uri="{FF2B5EF4-FFF2-40B4-BE49-F238E27FC236}">
                <a16:creationId xmlns:a16="http://schemas.microsoft.com/office/drawing/2014/main" id="{FE528F99-1F21-4750-B80A-D792E606A8CD}"/>
              </a:ext>
            </a:extLst>
          </p:cNvPr>
          <p:cNvCxnSpPr>
            <a:cxnSpLocks/>
          </p:cNvCxnSpPr>
          <p:nvPr/>
        </p:nvCxnSpPr>
        <p:spPr>
          <a:xfrm>
            <a:off x="4734574" y="4333826"/>
            <a:ext cx="6846239"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7" name="Content Placeholder 2">
            <a:extLst>
              <a:ext uri="{FF2B5EF4-FFF2-40B4-BE49-F238E27FC236}">
                <a16:creationId xmlns:a16="http://schemas.microsoft.com/office/drawing/2014/main" id="{4846A9AF-684B-4850-901F-2E1F8070D311}"/>
              </a:ext>
            </a:extLst>
          </p:cNvPr>
          <p:cNvSpPr txBox="1">
            <a:spLocks/>
          </p:cNvSpPr>
          <p:nvPr/>
        </p:nvSpPr>
        <p:spPr>
          <a:xfrm>
            <a:off x="4639502" y="4457700"/>
            <a:ext cx="4910999" cy="18879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Don’t mix shades of multiple colors. </a:t>
            </a:r>
            <a:br>
              <a:rPr lang="en-US" sz="1200" b="1" dirty="0">
                <a:solidFill>
                  <a:srgbClr val="820024"/>
                </a:solidFill>
              </a:rPr>
            </a:br>
            <a:r>
              <a:rPr lang="en-US" sz="1200" dirty="0"/>
              <a:t>Stay with primary colors, or only shades of one color.</a:t>
            </a:r>
          </a:p>
          <a:p>
            <a:r>
              <a:rPr lang="en-US" sz="1200" b="1" dirty="0">
                <a:solidFill>
                  <a:srgbClr val="820024"/>
                </a:solidFill>
              </a:rPr>
              <a:t>Don’t use a shade without using a primary color first.</a:t>
            </a:r>
          </a:p>
        </p:txBody>
      </p:sp>
      <p:sp>
        <p:nvSpPr>
          <p:cNvPr id="488" name="Content Placeholder 2">
            <a:extLst>
              <a:ext uri="{FF2B5EF4-FFF2-40B4-BE49-F238E27FC236}">
                <a16:creationId xmlns:a16="http://schemas.microsoft.com/office/drawing/2014/main" id="{B69B7AFC-8095-4B5A-8414-2C740E427926}"/>
              </a:ext>
            </a:extLst>
          </p:cNvPr>
          <p:cNvSpPr txBox="1">
            <a:spLocks/>
          </p:cNvSpPr>
          <p:nvPr/>
        </p:nvSpPr>
        <p:spPr>
          <a:xfrm>
            <a:off x="4639503" y="5389100"/>
            <a:ext cx="4802947" cy="9565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Avoid using the lighter tints of the primary color.</a:t>
            </a:r>
            <a:r>
              <a:rPr lang="en-US" sz="1200" dirty="0"/>
              <a:t> </a:t>
            </a:r>
            <a:br>
              <a:rPr lang="en-US" sz="1200" dirty="0"/>
            </a:br>
            <a:r>
              <a:rPr lang="en-US" sz="1200" dirty="0"/>
              <a:t>These auto-generated PowerPoint colors are too vibrant or too light to be legible in a presentation, and do not embody the VMware brand.</a:t>
            </a:r>
          </a:p>
        </p:txBody>
      </p:sp>
      <p:sp>
        <p:nvSpPr>
          <p:cNvPr id="490" name="Rectangle 489">
            <a:extLst>
              <a:ext uri="{FF2B5EF4-FFF2-40B4-BE49-F238E27FC236}">
                <a16:creationId xmlns:a16="http://schemas.microsoft.com/office/drawing/2014/main" id="{51747041-21A1-4063-BFF8-3A0A388E85FD}"/>
              </a:ext>
            </a:extLst>
          </p:cNvPr>
          <p:cNvSpPr/>
          <p:nvPr/>
        </p:nvSpPr>
        <p:spPr bwMode="gray">
          <a:xfrm>
            <a:off x="9962250" y="4658152"/>
            <a:ext cx="903907" cy="233570"/>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1" name="Rectangle 490">
            <a:extLst>
              <a:ext uri="{FF2B5EF4-FFF2-40B4-BE49-F238E27FC236}">
                <a16:creationId xmlns:a16="http://schemas.microsoft.com/office/drawing/2014/main" id="{FDE8E9BC-7FB6-43BB-945F-700969F8E538}"/>
              </a:ext>
            </a:extLst>
          </p:cNvPr>
          <p:cNvSpPr/>
          <p:nvPr/>
        </p:nvSpPr>
        <p:spPr bwMode="gray">
          <a:xfrm>
            <a:off x="9834932" y="5155756"/>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2" name="Rectangle 491">
            <a:extLst>
              <a:ext uri="{FF2B5EF4-FFF2-40B4-BE49-F238E27FC236}">
                <a16:creationId xmlns:a16="http://schemas.microsoft.com/office/drawing/2014/main" id="{26A771D9-9AF0-4A30-998C-71455ED83995}"/>
              </a:ext>
            </a:extLst>
          </p:cNvPr>
          <p:cNvSpPr/>
          <p:nvPr/>
        </p:nvSpPr>
        <p:spPr bwMode="gray">
          <a:xfrm>
            <a:off x="9962250" y="5281657"/>
            <a:ext cx="903907" cy="233570"/>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3" name="Rectangle 492">
            <a:extLst>
              <a:ext uri="{FF2B5EF4-FFF2-40B4-BE49-F238E27FC236}">
                <a16:creationId xmlns:a16="http://schemas.microsoft.com/office/drawing/2014/main" id="{069AE989-0768-4B0C-9C79-DF99E33768D3}"/>
              </a:ext>
            </a:extLst>
          </p:cNvPr>
          <p:cNvSpPr/>
          <p:nvPr/>
        </p:nvSpPr>
        <p:spPr bwMode="gray">
          <a:xfrm>
            <a:off x="9834932" y="576043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4" name="Rectangle 493">
            <a:extLst>
              <a:ext uri="{FF2B5EF4-FFF2-40B4-BE49-F238E27FC236}">
                <a16:creationId xmlns:a16="http://schemas.microsoft.com/office/drawing/2014/main" id="{B8AB1E44-7D06-4433-A5E7-F4E103BFA767}"/>
              </a:ext>
            </a:extLst>
          </p:cNvPr>
          <p:cNvSpPr/>
          <p:nvPr/>
        </p:nvSpPr>
        <p:spPr bwMode="gray">
          <a:xfrm>
            <a:off x="9962250" y="5886332"/>
            <a:ext cx="903907" cy="233570"/>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5" name="L-Shape 494">
            <a:extLst>
              <a:ext uri="{FF2B5EF4-FFF2-40B4-BE49-F238E27FC236}">
                <a16:creationId xmlns:a16="http://schemas.microsoft.com/office/drawing/2014/main" id="{9392549A-F6A1-4588-A7FA-24738B98F443}"/>
              </a:ext>
            </a:extLst>
          </p:cNvPr>
          <p:cNvSpPr/>
          <p:nvPr/>
        </p:nvSpPr>
        <p:spPr bwMode="gray">
          <a:xfrm rot="18900000">
            <a:off x="11188386" y="4748045"/>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6" name="Cross 495">
            <a:extLst>
              <a:ext uri="{FF2B5EF4-FFF2-40B4-BE49-F238E27FC236}">
                <a16:creationId xmlns:a16="http://schemas.microsoft.com/office/drawing/2014/main" id="{FAE4CD58-F30F-4A51-B977-30C2BDCDAFDA}"/>
              </a:ext>
            </a:extLst>
          </p:cNvPr>
          <p:cNvSpPr/>
          <p:nvPr/>
        </p:nvSpPr>
        <p:spPr bwMode="gray">
          <a:xfrm rot="2700000">
            <a:off x="11186988" y="5264298"/>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8" name="Rounded Rectangle 65">
            <a:extLst>
              <a:ext uri="{FF2B5EF4-FFF2-40B4-BE49-F238E27FC236}">
                <a16:creationId xmlns:a16="http://schemas.microsoft.com/office/drawing/2014/main" id="{8B547F39-07CD-400F-A224-447BC848D25B}"/>
              </a:ext>
            </a:extLst>
          </p:cNvPr>
          <p:cNvSpPr/>
          <p:nvPr/>
        </p:nvSpPr>
        <p:spPr bwMode="gray">
          <a:xfrm>
            <a:off x="10009502" y="2706507"/>
            <a:ext cx="1033010" cy="400058"/>
          </a:xfrm>
          <a:prstGeom prst="roundRect">
            <a:avLst>
              <a:gd name="adj" fmla="val 0"/>
            </a:avLst>
          </a:prstGeom>
          <a:noFill/>
          <a:ln w="38100" cap="sq">
            <a:solidFill>
              <a:srgbClr val="82002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1" name="Cross 500">
            <a:extLst>
              <a:ext uri="{FF2B5EF4-FFF2-40B4-BE49-F238E27FC236}">
                <a16:creationId xmlns:a16="http://schemas.microsoft.com/office/drawing/2014/main" id="{CB05B91E-1F49-4114-8292-44CD657044EA}"/>
              </a:ext>
            </a:extLst>
          </p:cNvPr>
          <p:cNvSpPr/>
          <p:nvPr/>
        </p:nvSpPr>
        <p:spPr bwMode="gray">
          <a:xfrm rot="2700000">
            <a:off x="11186988" y="5802829"/>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2" name="Cross 501">
            <a:extLst>
              <a:ext uri="{FF2B5EF4-FFF2-40B4-BE49-F238E27FC236}">
                <a16:creationId xmlns:a16="http://schemas.microsoft.com/office/drawing/2014/main" id="{F1723394-EF9D-4228-B484-23023C2A9A6D}"/>
              </a:ext>
            </a:extLst>
          </p:cNvPr>
          <p:cNvSpPr/>
          <p:nvPr/>
        </p:nvSpPr>
        <p:spPr bwMode="gray">
          <a:xfrm rot="2700000">
            <a:off x="11211441" y="2703085"/>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3" name="L-Shape 502">
            <a:extLst>
              <a:ext uri="{FF2B5EF4-FFF2-40B4-BE49-F238E27FC236}">
                <a16:creationId xmlns:a16="http://schemas.microsoft.com/office/drawing/2014/main" id="{3B299581-BFFF-4973-A31A-4458585C187D}"/>
              </a:ext>
            </a:extLst>
          </p:cNvPr>
          <p:cNvSpPr/>
          <p:nvPr/>
        </p:nvSpPr>
        <p:spPr bwMode="gray">
          <a:xfrm rot="18900000">
            <a:off x="11209157" y="3175570"/>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89" name="Rounded Rectangle 65">
            <a:extLst>
              <a:ext uri="{FF2B5EF4-FFF2-40B4-BE49-F238E27FC236}">
                <a16:creationId xmlns:a16="http://schemas.microsoft.com/office/drawing/2014/main" id="{DF4C65C5-3E54-4495-9EE5-4C1E55549733}"/>
              </a:ext>
            </a:extLst>
          </p:cNvPr>
          <p:cNvSpPr/>
          <p:nvPr/>
        </p:nvSpPr>
        <p:spPr bwMode="gray">
          <a:xfrm>
            <a:off x="10009502" y="3136727"/>
            <a:ext cx="1033010" cy="285750"/>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13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EE2E-58E8-445C-862F-7E123AE72F7F}"/>
              </a:ext>
            </a:extLst>
          </p:cNvPr>
          <p:cNvSpPr>
            <a:spLocks noGrp="1"/>
          </p:cNvSpPr>
          <p:nvPr>
            <p:ph type="title"/>
          </p:nvPr>
        </p:nvSpPr>
        <p:spPr/>
        <p:txBody>
          <a:bodyPr/>
          <a:lstStyle/>
          <a:p>
            <a:r>
              <a:rPr lang="en-US" dirty="0"/>
              <a:t>Color Hierarchy</a:t>
            </a:r>
          </a:p>
        </p:txBody>
      </p:sp>
      <p:sp>
        <p:nvSpPr>
          <p:cNvPr id="4" name="Subtitle 3">
            <a:extLst>
              <a:ext uri="{FF2B5EF4-FFF2-40B4-BE49-F238E27FC236}">
                <a16:creationId xmlns:a16="http://schemas.microsoft.com/office/drawing/2014/main" id="{AE6EADD4-B129-4A78-A94D-DFB5BC6D23BA}"/>
              </a:ext>
            </a:extLst>
          </p:cNvPr>
          <p:cNvSpPr>
            <a:spLocks noGrp="1"/>
          </p:cNvSpPr>
          <p:nvPr>
            <p:ph type="subTitle" idx="10"/>
          </p:nvPr>
        </p:nvSpPr>
        <p:spPr/>
        <p:txBody>
          <a:bodyPr/>
          <a:lstStyle/>
          <a:p>
            <a:r>
              <a:rPr lang="en-US" dirty="0"/>
              <a:t>Use colors in order from left to right</a:t>
            </a:r>
          </a:p>
        </p:txBody>
      </p:sp>
      <p:sp>
        <p:nvSpPr>
          <p:cNvPr id="104" name="TextBox 103">
            <a:extLst>
              <a:ext uri="{FF2B5EF4-FFF2-40B4-BE49-F238E27FC236}">
                <a16:creationId xmlns:a16="http://schemas.microsoft.com/office/drawing/2014/main" id="{5837BC77-BF8E-4138-95E8-15940B843734}"/>
              </a:ext>
            </a:extLst>
          </p:cNvPr>
          <p:cNvSpPr txBox="1"/>
          <p:nvPr/>
        </p:nvSpPr>
        <p:spPr>
          <a:xfrm>
            <a:off x="4722777" y="5880100"/>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112" name="TextBox 111">
            <a:extLst>
              <a:ext uri="{FF2B5EF4-FFF2-40B4-BE49-F238E27FC236}">
                <a16:creationId xmlns:a16="http://schemas.microsoft.com/office/drawing/2014/main" id="{28E39EB3-1800-46D8-90A4-B805D2130261}"/>
              </a:ext>
            </a:extLst>
          </p:cNvPr>
          <p:cNvSpPr txBox="1"/>
          <p:nvPr/>
        </p:nvSpPr>
        <p:spPr>
          <a:xfrm>
            <a:off x="9245357" y="5880100"/>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cxnSp>
        <p:nvCxnSpPr>
          <p:cNvPr id="114" name="Straight Connector 113">
            <a:extLst>
              <a:ext uri="{FF2B5EF4-FFF2-40B4-BE49-F238E27FC236}">
                <a16:creationId xmlns:a16="http://schemas.microsoft.com/office/drawing/2014/main" id="{A1E51ED8-3876-4A35-BA5E-F982AA82D5EA}"/>
              </a:ext>
            </a:extLst>
          </p:cNvPr>
          <p:cNvCxnSpPr>
            <a:cxnSpLocks/>
          </p:cNvCxnSpPr>
          <p:nvPr/>
        </p:nvCxnSpPr>
        <p:spPr>
          <a:xfrm>
            <a:off x="5686669" y="5970824"/>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F1E145B-0A24-4661-BE99-4A851CAC8925}"/>
              </a:ext>
            </a:extLst>
          </p:cNvPr>
          <p:cNvSpPr>
            <a:spLocks noChangeAspect="1"/>
          </p:cNvSpPr>
          <p:nvPr/>
        </p:nvSpPr>
        <p:spPr bwMode="gray">
          <a:xfrm>
            <a:off x="5188032" y="5259687"/>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3" name="Rectangle 102">
            <a:extLst>
              <a:ext uri="{FF2B5EF4-FFF2-40B4-BE49-F238E27FC236}">
                <a16:creationId xmlns:a16="http://schemas.microsoft.com/office/drawing/2014/main" id="{3F6267B1-044A-437C-911F-2A662040D690}"/>
              </a:ext>
            </a:extLst>
          </p:cNvPr>
          <p:cNvSpPr>
            <a:spLocks noChangeAspect="1"/>
          </p:cNvSpPr>
          <p:nvPr/>
        </p:nvSpPr>
        <p:spPr bwMode="gray">
          <a:xfrm>
            <a:off x="5865777" y="5259687"/>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6" name="Rectangle 105">
            <a:extLst>
              <a:ext uri="{FF2B5EF4-FFF2-40B4-BE49-F238E27FC236}">
                <a16:creationId xmlns:a16="http://schemas.microsoft.com/office/drawing/2014/main" id="{7F8826FB-4C32-49F5-8F75-B2428F2D9E4C}"/>
              </a:ext>
            </a:extLst>
          </p:cNvPr>
          <p:cNvSpPr>
            <a:spLocks noChangeAspect="1"/>
          </p:cNvSpPr>
          <p:nvPr/>
        </p:nvSpPr>
        <p:spPr bwMode="gray">
          <a:xfrm>
            <a:off x="6557927" y="5259687"/>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 name="Rectangle 106">
            <a:extLst>
              <a:ext uri="{FF2B5EF4-FFF2-40B4-BE49-F238E27FC236}">
                <a16:creationId xmlns:a16="http://schemas.microsoft.com/office/drawing/2014/main" id="{69681DB2-E5B8-464A-AE6E-915B168E38DC}"/>
              </a:ext>
            </a:extLst>
          </p:cNvPr>
          <p:cNvSpPr>
            <a:spLocks noChangeAspect="1"/>
          </p:cNvSpPr>
          <p:nvPr/>
        </p:nvSpPr>
        <p:spPr bwMode="gray">
          <a:xfrm>
            <a:off x="7237377" y="5259687"/>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 name="Rectangle 107">
            <a:extLst>
              <a:ext uri="{FF2B5EF4-FFF2-40B4-BE49-F238E27FC236}">
                <a16:creationId xmlns:a16="http://schemas.microsoft.com/office/drawing/2014/main" id="{2A5C9684-DFE7-4C3E-8125-F59208F807A5}"/>
              </a:ext>
            </a:extLst>
          </p:cNvPr>
          <p:cNvSpPr>
            <a:spLocks noChangeAspect="1"/>
          </p:cNvSpPr>
          <p:nvPr/>
        </p:nvSpPr>
        <p:spPr bwMode="gray">
          <a:xfrm>
            <a:off x="7917437" y="5259687"/>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9" name="Rectangle 108">
            <a:extLst>
              <a:ext uri="{FF2B5EF4-FFF2-40B4-BE49-F238E27FC236}">
                <a16:creationId xmlns:a16="http://schemas.microsoft.com/office/drawing/2014/main" id="{FD599FF6-4ED4-45C4-81A4-BFEB45C9FB7D}"/>
              </a:ext>
            </a:extLst>
          </p:cNvPr>
          <p:cNvSpPr>
            <a:spLocks noChangeAspect="1"/>
          </p:cNvSpPr>
          <p:nvPr/>
        </p:nvSpPr>
        <p:spPr bwMode="gray">
          <a:xfrm>
            <a:off x="8608977" y="5259687"/>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11" name="Rectangle 110">
            <a:extLst>
              <a:ext uri="{FF2B5EF4-FFF2-40B4-BE49-F238E27FC236}">
                <a16:creationId xmlns:a16="http://schemas.microsoft.com/office/drawing/2014/main" id="{DD6FAB35-870B-479A-8D99-C147B0109C98}"/>
              </a:ext>
            </a:extLst>
          </p:cNvPr>
          <p:cNvSpPr>
            <a:spLocks noChangeAspect="1"/>
          </p:cNvSpPr>
          <p:nvPr/>
        </p:nvSpPr>
        <p:spPr bwMode="gray">
          <a:xfrm>
            <a:off x="9294777" y="5259687"/>
            <a:ext cx="457200"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57" name="Rectangle 56">
            <a:extLst>
              <a:ext uri="{FF2B5EF4-FFF2-40B4-BE49-F238E27FC236}">
                <a16:creationId xmlns:a16="http://schemas.microsoft.com/office/drawing/2014/main" id="{B27D8563-09A8-4017-82B8-9B8E99DC937B}"/>
              </a:ext>
            </a:extLst>
          </p:cNvPr>
          <p:cNvSpPr>
            <a:spLocks noChangeAspect="1"/>
          </p:cNvSpPr>
          <p:nvPr/>
        </p:nvSpPr>
        <p:spPr bwMode="gray">
          <a:xfrm>
            <a:off x="5188032" y="4572000"/>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3" name="Rectangle 62">
            <a:extLst>
              <a:ext uri="{FF2B5EF4-FFF2-40B4-BE49-F238E27FC236}">
                <a16:creationId xmlns:a16="http://schemas.microsoft.com/office/drawing/2014/main" id="{91840E76-DD9E-4719-9B98-F4130EC914F0}"/>
              </a:ext>
            </a:extLst>
          </p:cNvPr>
          <p:cNvSpPr>
            <a:spLocks noChangeAspect="1"/>
          </p:cNvSpPr>
          <p:nvPr/>
        </p:nvSpPr>
        <p:spPr bwMode="gray">
          <a:xfrm>
            <a:off x="5865777" y="45720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6" name="Rectangle 65">
            <a:extLst>
              <a:ext uri="{FF2B5EF4-FFF2-40B4-BE49-F238E27FC236}">
                <a16:creationId xmlns:a16="http://schemas.microsoft.com/office/drawing/2014/main" id="{8C7F4847-9AFE-4D38-94C0-8D8ABF7BE075}"/>
              </a:ext>
            </a:extLst>
          </p:cNvPr>
          <p:cNvSpPr>
            <a:spLocks noChangeAspect="1"/>
          </p:cNvSpPr>
          <p:nvPr/>
        </p:nvSpPr>
        <p:spPr bwMode="gray">
          <a:xfrm>
            <a:off x="6557927" y="45720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7" name="Rectangle 66">
            <a:extLst>
              <a:ext uri="{FF2B5EF4-FFF2-40B4-BE49-F238E27FC236}">
                <a16:creationId xmlns:a16="http://schemas.microsoft.com/office/drawing/2014/main" id="{1FDE1B2A-9E76-4D2D-9516-9C5A30C90C7F}"/>
              </a:ext>
            </a:extLst>
          </p:cNvPr>
          <p:cNvSpPr>
            <a:spLocks noChangeAspect="1"/>
          </p:cNvSpPr>
          <p:nvPr/>
        </p:nvSpPr>
        <p:spPr bwMode="gray">
          <a:xfrm>
            <a:off x="7237377" y="45720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8" name="Rectangle 67">
            <a:extLst>
              <a:ext uri="{FF2B5EF4-FFF2-40B4-BE49-F238E27FC236}">
                <a16:creationId xmlns:a16="http://schemas.microsoft.com/office/drawing/2014/main" id="{7EE610ED-83C0-46D8-AC59-E35C5DADFC21}"/>
              </a:ext>
            </a:extLst>
          </p:cNvPr>
          <p:cNvSpPr>
            <a:spLocks noChangeAspect="1"/>
          </p:cNvSpPr>
          <p:nvPr/>
        </p:nvSpPr>
        <p:spPr bwMode="gray">
          <a:xfrm>
            <a:off x="7917437" y="45720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9" name="Rectangle 68">
            <a:extLst>
              <a:ext uri="{FF2B5EF4-FFF2-40B4-BE49-F238E27FC236}">
                <a16:creationId xmlns:a16="http://schemas.microsoft.com/office/drawing/2014/main" id="{B25198B3-691A-42DB-B37C-BE4BCF596855}"/>
              </a:ext>
            </a:extLst>
          </p:cNvPr>
          <p:cNvSpPr>
            <a:spLocks noChangeAspect="1"/>
          </p:cNvSpPr>
          <p:nvPr/>
        </p:nvSpPr>
        <p:spPr bwMode="gray">
          <a:xfrm>
            <a:off x="8608977" y="45720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125" name="Rectangle 124">
            <a:extLst>
              <a:ext uri="{FF2B5EF4-FFF2-40B4-BE49-F238E27FC236}">
                <a16:creationId xmlns:a16="http://schemas.microsoft.com/office/drawing/2014/main" id="{96E2985D-9715-4EE8-BA93-74883D7A8880}"/>
              </a:ext>
            </a:extLst>
          </p:cNvPr>
          <p:cNvSpPr>
            <a:spLocks noChangeAspect="1"/>
          </p:cNvSpPr>
          <p:nvPr/>
        </p:nvSpPr>
        <p:spPr bwMode="gray">
          <a:xfrm>
            <a:off x="5188032" y="38862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6" name="Rectangle 125">
            <a:extLst>
              <a:ext uri="{FF2B5EF4-FFF2-40B4-BE49-F238E27FC236}">
                <a16:creationId xmlns:a16="http://schemas.microsoft.com/office/drawing/2014/main" id="{CB974EB4-FCC8-41FE-8427-36027B25363D}"/>
              </a:ext>
            </a:extLst>
          </p:cNvPr>
          <p:cNvSpPr>
            <a:spLocks noChangeAspect="1"/>
          </p:cNvSpPr>
          <p:nvPr/>
        </p:nvSpPr>
        <p:spPr bwMode="gray">
          <a:xfrm>
            <a:off x="5865777" y="38862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7" name="Rectangle 126">
            <a:extLst>
              <a:ext uri="{FF2B5EF4-FFF2-40B4-BE49-F238E27FC236}">
                <a16:creationId xmlns:a16="http://schemas.microsoft.com/office/drawing/2014/main" id="{C13C7EAB-FED7-47C0-AEBE-A1E6A7C17ADA}"/>
              </a:ext>
            </a:extLst>
          </p:cNvPr>
          <p:cNvSpPr>
            <a:spLocks noChangeAspect="1"/>
          </p:cNvSpPr>
          <p:nvPr/>
        </p:nvSpPr>
        <p:spPr bwMode="gray">
          <a:xfrm>
            <a:off x="6563004" y="38862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8" name="Rectangle 127">
            <a:extLst>
              <a:ext uri="{FF2B5EF4-FFF2-40B4-BE49-F238E27FC236}">
                <a16:creationId xmlns:a16="http://schemas.microsoft.com/office/drawing/2014/main" id="{C9F07C7E-4428-4235-A9F6-4FAC24FA5BD8}"/>
              </a:ext>
            </a:extLst>
          </p:cNvPr>
          <p:cNvSpPr>
            <a:spLocks noChangeAspect="1"/>
          </p:cNvSpPr>
          <p:nvPr/>
        </p:nvSpPr>
        <p:spPr bwMode="gray">
          <a:xfrm>
            <a:off x="7237377" y="38862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9" name="Rectangle 128">
            <a:extLst>
              <a:ext uri="{FF2B5EF4-FFF2-40B4-BE49-F238E27FC236}">
                <a16:creationId xmlns:a16="http://schemas.microsoft.com/office/drawing/2014/main" id="{F049F782-909E-433B-A554-7EAC715C9278}"/>
              </a:ext>
            </a:extLst>
          </p:cNvPr>
          <p:cNvSpPr>
            <a:spLocks noChangeAspect="1"/>
          </p:cNvSpPr>
          <p:nvPr/>
        </p:nvSpPr>
        <p:spPr bwMode="gray">
          <a:xfrm>
            <a:off x="7923177" y="38862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0" name="Rectangle 79">
            <a:extLst>
              <a:ext uri="{FF2B5EF4-FFF2-40B4-BE49-F238E27FC236}">
                <a16:creationId xmlns:a16="http://schemas.microsoft.com/office/drawing/2014/main" id="{0C4DABAF-64BD-45D3-AE57-0DC469184397}"/>
              </a:ext>
            </a:extLst>
          </p:cNvPr>
          <p:cNvSpPr>
            <a:spLocks noChangeAspect="1"/>
          </p:cNvSpPr>
          <p:nvPr/>
        </p:nvSpPr>
        <p:spPr bwMode="gray">
          <a:xfrm>
            <a:off x="5188032" y="32004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1" name="Rectangle 80">
            <a:extLst>
              <a:ext uri="{FF2B5EF4-FFF2-40B4-BE49-F238E27FC236}">
                <a16:creationId xmlns:a16="http://schemas.microsoft.com/office/drawing/2014/main" id="{49587062-9B73-44DA-A597-09807E7A5A7A}"/>
              </a:ext>
            </a:extLst>
          </p:cNvPr>
          <p:cNvSpPr>
            <a:spLocks noChangeAspect="1"/>
          </p:cNvSpPr>
          <p:nvPr/>
        </p:nvSpPr>
        <p:spPr bwMode="gray">
          <a:xfrm>
            <a:off x="5870853" y="32004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4" name="Rectangle 83">
            <a:extLst>
              <a:ext uri="{FF2B5EF4-FFF2-40B4-BE49-F238E27FC236}">
                <a16:creationId xmlns:a16="http://schemas.microsoft.com/office/drawing/2014/main" id="{E1D19041-AF3D-4F9D-9163-0955FDE29550}"/>
              </a:ext>
            </a:extLst>
          </p:cNvPr>
          <p:cNvSpPr>
            <a:spLocks noChangeAspect="1"/>
          </p:cNvSpPr>
          <p:nvPr/>
        </p:nvSpPr>
        <p:spPr bwMode="gray">
          <a:xfrm>
            <a:off x="6563004" y="32004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5" name="Rectangle 84">
            <a:extLst>
              <a:ext uri="{FF2B5EF4-FFF2-40B4-BE49-F238E27FC236}">
                <a16:creationId xmlns:a16="http://schemas.microsoft.com/office/drawing/2014/main" id="{8C8DDB9E-49FC-4E97-B689-9E1E1C9168B1}"/>
              </a:ext>
            </a:extLst>
          </p:cNvPr>
          <p:cNvSpPr>
            <a:spLocks noChangeAspect="1"/>
          </p:cNvSpPr>
          <p:nvPr/>
        </p:nvSpPr>
        <p:spPr bwMode="gray">
          <a:xfrm>
            <a:off x="7237377" y="32004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4" name="Rectangle 133">
            <a:extLst>
              <a:ext uri="{FF2B5EF4-FFF2-40B4-BE49-F238E27FC236}">
                <a16:creationId xmlns:a16="http://schemas.microsoft.com/office/drawing/2014/main" id="{C62F1EF8-A29B-47E2-A2BF-4CB711948BE6}"/>
              </a:ext>
            </a:extLst>
          </p:cNvPr>
          <p:cNvSpPr>
            <a:spLocks noChangeAspect="1"/>
          </p:cNvSpPr>
          <p:nvPr/>
        </p:nvSpPr>
        <p:spPr bwMode="gray">
          <a:xfrm>
            <a:off x="5188032" y="25146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5" name="Rectangle 134">
            <a:extLst>
              <a:ext uri="{FF2B5EF4-FFF2-40B4-BE49-F238E27FC236}">
                <a16:creationId xmlns:a16="http://schemas.microsoft.com/office/drawing/2014/main" id="{C4356317-A092-4ED2-A9A2-ABE80D9850C6}"/>
              </a:ext>
            </a:extLst>
          </p:cNvPr>
          <p:cNvSpPr>
            <a:spLocks noChangeAspect="1"/>
          </p:cNvSpPr>
          <p:nvPr/>
        </p:nvSpPr>
        <p:spPr bwMode="gray">
          <a:xfrm>
            <a:off x="5870853" y="25146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6" name="Rectangle 135">
            <a:extLst>
              <a:ext uri="{FF2B5EF4-FFF2-40B4-BE49-F238E27FC236}">
                <a16:creationId xmlns:a16="http://schemas.microsoft.com/office/drawing/2014/main" id="{F8492B7D-49AB-4551-BAE4-8958A4559BCC}"/>
              </a:ext>
            </a:extLst>
          </p:cNvPr>
          <p:cNvSpPr>
            <a:spLocks noChangeAspect="1"/>
          </p:cNvSpPr>
          <p:nvPr/>
        </p:nvSpPr>
        <p:spPr bwMode="gray">
          <a:xfrm>
            <a:off x="6557927" y="25146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1" name="Rectangle 140">
            <a:extLst>
              <a:ext uri="{FF2B5EF4-FFF2-40B4-BE49-F238E27FC236}">
                <a16:creationId xmlns:a16="http://schemas.microsoft.com/office/drawing/2014/main" id="{963AD804-07F1-49D3-83B6-5EF0E27EBE26}"/>
              </a:ext>
            </a:extLst>
          </p:cNvPr>
          <p:cNvSpPr>
            <a:spLocks noChangeAspect="1"/>
          </p:cNvSpPr>
          <p:nvPr/>
        </p:nvSpPr>
        <p:spPr bwMode="gray">
          <a:xfrm>
            <a:off x="5188032" y="1822025"/>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2" name="Rectangle 141">
            <a:extLst>
              <a:ext uri="{FF2B5EF4-FFF2-40B4-BE49-F238E27FC236}">
                <a16:creationId xmlns:a16="http://schemas.microsoft.com/office/drawing/2014/main" id="{FA4799A4-9BDC-4124-94D2-4167BBCD95FB}"/>
              </a:ext>
            </a:extLst>
          </p:cNvPr>
          <p:cNvSpPr>
            <a:spLocks noChangeAspect="1"/>
          </p:cNvSpPr>
          <p:nvPr/>
        </p:nvSpPr>
        <p:spPr bwMode="gray">
          <a:xfrm>
            <a:off x="5865777" y="1822025"/>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48" name="TextBox 47">
            <a:extLst>
              <a:ext uri="{FF2B5EF4-FFF2-40B4-BE49-F238E27FC236}">
                <a16:creationId xmlns:a16="http://schemas.microsoft.com/office/drawing/2014/main" id="{7D49411A-EDA1-4B4D-B724-2DE5432BD072}"/>
              </a:ext>
            </a:extLst>
          </p:cNvPr>
          <p:cNvSpPr txBox="1"/>
          <p:nvPr/>
        </p:nvSpPr>
        <p:spPr>
          <a:xfrm>
            <a:off x="4680164" y="1411373"/>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49" name="TextBox 48">
            <a:extLst>
              <a:ext uri="{FF2B5EF4-FFF2-40B4-BE49-F238E27FC236}">
                <a16:creationId xmlns:a16="http://schemas.microsoft.com/office/drawing/2014/main" id="{56BBA06A-35D0-4503-9485-3F09297FC15B}"/>
              </a:ext>
            </a:extLst>
          </p:cNvPr>
          <p:cNvSpPr txBox="1"/>
          <p:nvPr/>
        </p:nvSpPr>
        <p:spPr>
          <a:xfrm>
            <a:off x="10057338" y="1461611"/>
            <a:ext cx="689047" cy="440654"/>
          </a:xfrm>
          <a:prstGeom prst="rect">
            <a:avLst/>
          </a:prstGeom>
          <a:noFill/>
        </p:spPr>
        <p:txBody>
          <a:bodyPr wrap="square" lIns="0" tIns="0" rIns="0" bIns="0" rtlCol="0" anchor="t">
            <a:noAutofit/>
          </a:bodyPr>
          <a:lstStyle/>
          <a:p>
            <a:pPr algn="ctr"/>
            <a:r>
              <a:rPr lang="en-US" sz="1200" dirty="0">
                <a:latin typeface="+mj-lt"/>
              </a:rPr>
              <a:t>Highlight</a:t>
            </a:r>
          </a:p>
        </p:txBody>
      </p:sp>
      <p:sp>
        <p:nvSpPr>
          <p:cNvPr id="50" name="TextBox 49">
            <a:extLst>
              <a:ext uri="{FF2B5EF4-FFF2-40B4-BE49-F238E27FC236}">
                <a16:creationId xmlns:a16="http://schemas.microsoft.com/office/drawing/2014/main" id="{3870634A-7DCC-43AE-8DB9-E83E55BC68D4}"/>
              </a:ext>
            </a:extLst>
          </p:cNvPr>
          <p:cNvSpPr txBox="1"/>
          <p:nvPr/>
        </p:nvSpPr>
        <p:spPr>
          <a:xfrm>
            <a:off x="9245357" y="1461611"/>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sp>
        <p:nvSpPr>
          <p:cNvPr id="55" name="Rectangle 54">
            <a:extLst>
              <a:ext uri="{FF2B5EF4-FFF2-40B4-BE49-F238E27FC236}">
                <a16:creationId xmlns:a16="http://schemas.microsoft.com/office/drawing/2014/main" id="{411482D4-CF31-41E9-83A6-0100A334999D}"/>
              </a:ext>
            </a:extLst>
          </p:cNvPr>
          <p:cNvSpPr>
            <a:spLocks noChangeAspect="1"/>
          </p:cNvSpPr>
          <p:nvPr/>
        </p:nvSpPr>
        <p:spPr bwMode="gray">
          <a:xfrm>
            <a:off x="10213471" y="1822025"/>
            <a:ext cx="457200" cy="4572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2" name="TextBox 51">
            <a:extLst>
              <a:ext uri="{FF2B5EF4-FFF2-40B4-BE49-F238E27FC236}">
                <a16:creationId xmlns:a16="http://schemas.microsoft.com/office/drawing/2014/main" id="{62BFC474-A05E-49DF-9F98-8D9E27E198C3}"/>
              </a:ext>
            </a:extLst>
          </p:cNvPr>
          <p:cNvSpPr txBox="1"/>
          <p:nvPr/>
        </p:nvSpPr>
        <p:spPr>
          <a:xfrm>
            <a:off x="10962284" y="1322190"/>
            <a:ext cx="689047" cy="440654"/>
          </a:xfrm>
          <a:prstGeom prst="rect">
            <a:avLst/>
          </a:prstGeom>
          <a:noFill/>
        </p:spPr>
        <p:txBody>
          <a:bodyPr wrap="square" lIns="0" tIns="0" rIns="0" bIns="0" rtlCol="0" anchor="t">
            <a:noAutofit/>
          </a:bodyPr>
          <a:lstStyle/>
          <a:p>
            <a:pPr algn="ctr"/>
            <a:r>
              <a:rPr lang="en-US" sz="1200" dirty="0">
                <a:latin typeface="+mj-lt"/>
              </a:rPr>
              <a:t>Negative Highlight</a:t>
            </a:r>
          </a:p>
        </p:txBody>
      </p:sp>
      <p:sp>
        <p:nvSpPr>
          <p:cNvPr id="53" name="Rectangle 52">
            <a:extLst>
              <a:ext uri="{FF2B5EF4-FFF2-40B4-BE49-F238E27FC236}">
                <a16:creationId xmlns:a16="http://schemas.microsoft.com/office/drawing/2014/main" id="{FDAC993B-1F83-492A-A2EE-244351EDCB25}"/>
              </a:ext>
            </a:extLst>
          </p:cNvPr>
          <p:cNvSpPr>
            <a:spLocks noChangeAspect="1"/>
          </p:cNvSpPr>
          <p:nvPr/>
        </p:nvSpPr>
        <p:spPr bwMode="gray">
          <a:xfrm>
            <a:off x="11123613" y="1822025"/>
            <a:ext cx="457200" cy="45720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6" name="TextBox 55">
            <a:extLst>
              <a:ext uri="{FF2B5EF4-FFF2-40B4-BE49-F238E27FC236}">
                <a16:creationId xmlns:a16="http://schemas.microsoft.com/office/drawing/2014/main" id="{A9F7D5C9-EBE2-43BF-8D40-3C3D02836103}"/>
              </a:ext>
            </a:extLst>
          </p:cNvPr>
          <p:cNvSpPr txBox="1"/>
          <p:nvPr/>
        </p:nvSpPr>
        <p:spPr bwMode="gray">
          <a:xfrm>
            <a:off x="4383482" y="5249527"/>
            <a:ext cx="689047"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7 Colors</a:t>
            </a:r>
          </a:p>
        </p:txBody>
      </p:sp>
      <p:sp>
        <p:nvSpPr>
          <p:cNvPr id="58" name="TextBox 57">
            <a:extLst>
              <a:ext uri="{FF2B5EF4-FFF2-40B4-BE49-F238E27FC236}">
                <a16:creationId xmlns:a16="http://schemas.microsoft.com/office/drawing/2014/main" id="{92F9DF1C-1904-40A6-ACE2-8780CF4F1DDB}"/>
              </a:ext>
            </a:extLst>
          </p:cNvPr>
          <p:cNvSpPr txBox="1"/>
          <p:nvPr/>
        </p:nvSpPr>
        <p:spPr bwMode="gray">
          <a:xfrm>
            <a:off x="4383482" y="4568635"/>
            <a:ext cx="689047" cy="457200"/>
          </a:xfrm>
          <a:prstGeom prst="rect">
            <a:avLst/>
          </a:prstGeom>
          <a:noFill/>
        </p:spPr>
        <p:txBody>
          <a:bodyPr wrap="square" lIns="0" tIns="0" rIns="0" bIns="0" rtlCol="0" anchor="ctr">
            <a:noAutofit/>
          </a:bodyPr>
          <a:lstStyle/>
          <a:p>
            <a:pPr algn="r"/>
            <a:r>
              <a:rPr lang="en-US" sz="1200" dirty="0">
                <a:latin typeface="+mj-lt"/>
              </a:rPr>
              <a:t>6 Colors</a:t>
            </a:r>
          </a:p>
        </p:txBody>
      </p:sp>
      <p:sp>
        <p:nvSpPr>
          <p:cNvPr id="59" name="TextBox 58">
            <a:extLst>
              <a:ext uri="{FF2B5EF4-FFF2-40B4-BE49-F238E27FC236}">
                <a16:creationId xmlns:a16="http://schemas.microsoft.com/office/drawing/2014/main" id="{82DB6622-B9C4-4BA2-A7F6-152FA0F695EB}"/>
              </a:ext>
            </a:extLst>
          </p:cNvPr>
          <p:cNvSpPr txBox="1"/>
          <p:nvPr/>
        </p:nvSpPr>
        <p:spPr bwMode="gray">
          <a:xfrm>
            <a:off x="4373558" y="3871511"/>
            <a:ext cx="698971"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5 Colors</a:t>
            </a:r>
          </a:p>
        </p:txBody>
      </p:sp>
      <p:sp>
        <p:nvSpPr>
          <p:cNvPr id="60" name="TextBox 59">
            <a:extLst>
              <a:ext uri="{FF2B5EF4-FFF2-40B4-BE49-F238E27FC236}">
                <a16:creationId xmlns:a16="http://schemas.microsoft.com/office/drawing/2014/main" id="{19A3A010-9094-4AC1-9856-FF41EDFC48AB}"/>
              </a:ext>
            </a:extLst>
          </p:cNvPr>
          <p:cNvSpPr txBox="1"/>
          <p:nvPr/>
        </p:nvSpPr>
        <p:spPr bwMode="gray">
          <a:xfrm>
            <a:off x="4383482" y="3191433"/>
            <a:ext cx="689047" cy="457199"/>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4 Colors</a:t>
            </a:r>
          </a:p>
        </p:txBody>
      </p:sp>
      <p:sp>
        <p:nvSpPr>
          <p:cNvPr id="61" name="TextBox 60">
            <a:extLst>
              <a:ext uri="{FF2B5EF4-FFF2-40B4-BE49-F238E27FC236}">
                <a16:creationId xmlns:a16="http://schemas.microsoft.com/office/drawing/2014/main" id="{330E7754-CCB7-46AF-9949-F52A16602ADB}"/>
              </a:ext>
            </a:extLst>
          </p:cNvPr>
          <p:cNvSpPr txBox="1"/>
          <p:nvPr/>
        </p:nvSpPr>
        <p:spPr bwMode="gray">
          <a:xfrm>
            <a:off x="4383482" y="2506327"/>
            <a:ext cx="689047" cy="448075"/>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3 Colors</a:t>
            </a:r>
          </a:p>
        </p:txBody>
      </p:sp>
      <p:sp>
        <p:nvSpPr>
          <p:cNvPr id="62" name="TextBox 61">
            <a:extLst>
              <a:ext uri="{FF2B5EF4-FFF2-40B4-BE49-F238E27FC236}">
                <a16:creationId xmlns:a16="http://schemas.microsoft.com/office/drawing/2014/main" id="{FCFB4313-F7D1-4F04-81CD-B316310324F2}"/>
              </a:ext>
            </a:extLst>
          </p:cNvPr>
          <p:cNvSpPr txBox="1"/>
          <p:nvPr/>
        </p:nvSpPr>
        <p:spPr bwMode="gray">
          <a:xfrm>
            <a:off x="4231849" y="1830617"/>
            <a:ext cx="840680" cy="433368"/>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1-2 Colors</a:t>
            </a:r>
          </a:p>
        </p:txBody>
      </p:sp>
      <p:cxnSp>
        <p:nvCxnSpPr>
          <p:cNvPr id="64" name="Straight Connector 63">
            <a:extLst>
              <a:ext uri="{FF2B5EF4-FFF2-40B4-BE49-F238E27FC236}">
                <a16:creationId xmlns:a16="http://schemas.microsoft.com/office/drawing/2014/main" id="{C12F3DC6-F004-4D2F-8EF6-13CEC867F190}"/>
              </a:ext>
            </a:extLst>
          </p:cNvPr>
          <p:cNvCxnSpPr>
            <a:cxnSpLocks/>
          </p:cNvCxnSpPr>
          <p:nvPr/>
        </p:nvCxnSpPr>
        <p:spPr bwMode="gray">
          <a:xfrm>
            <a:off x="5686669" y="1561455"/>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B771905F-A994-471C-9FF1-0A6D81509195}"/>
              </a:ext>
            </a:extLst>
          </p:cNvPr>
          <p:cNvSpPr txBox="1">
            <a:spLocks/>
          </p:cNvSpPr>
          <p:nvPr/>
        </p:nvSpPr>
        <p:spPr>
          <a:xfrm>
            <a:off x="616504" y="1600201"/>
            <a:ext cx="31919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The VMware color palette has a preferred hierarchy for the use of color. Great examples of the hierarchy in use can </a:t>
            </a:r>
            <a:br>
              <a:rPr lang="en-US" sz="1200" dirty="0"/>
            </a:br>
            <a:r>
              <a:rPr lang="en-US" sz="1200" dirty="0"/>
              <a:t>be found in charts or icon examples in </a:t>
            </a:r>
            <a:br>
              <a:rPr lang="en-US" sz="1200" dirty="0"/>
            </a:br>
            <a:r>
              <a:rPr lang="en-US" sz="1200" dirty="0"/>
              <a:t>this guideline.</a:t>
            </a:r>
          </a:p>
          <a:p>
            <a:pPr>
              <a:lnSpc>
                <a:spcPct val="100000"/>
              </a:lnSpc>
              <a:spcBef>
                <a:spcPts val="600"/>
              </a:spcBef>
              <a:spcAft>
                <a:spcPts val="600"/>
              </a:spcAft>
            </a:pPr>
            <a:r>
              <a:rPr lang="en-US" sz="1200" dirty="0"/>
              <a:t>Determine how many colors you will need on your slide. Based on how many colors you need, reference this diagram to see what colors to use, and in what order</a:t>
            </a:r>
            <a:br>
              <a:rPr lang="en-US" sz="1200" dirty="0"/>
            </a:br>
            <a:r>
              <a:rPr lang="en-US" sz="1200" dirty="0"/>
              <a:t>(left to right).</a:t>
            </a:r>
          </a:p>
          <a:p>
            <a:pPr>
              <a:lnSpc>
                <a:spcPct val="100000"/>
              </a:lnSpc>
              <a:spcBef>
                <a:spcPts val="600"/>
              </a:spcBef>
              <a:spcAft>
                <a:spcPts val="600"/>
              </a:spcAft>
            </a:pPr>
            <a:r>
              <a:rPr lang="en-US" sz="1200" dirty="0"/>
              <a:t>Use blue and green equally—VMware is not all blue or all green—rather, a mix of both.</a:t>
            </a:r>
          </a:p>
          <a:p>
            <a:pPr>
              <a:lnSpc>
                <a:spcPct val="100000"/>
              </a:lnSpc>
              <a:spcBef>
                <a:spcPts val="600"/>
              </a:spcBef>
              <a:spcAft>
                <a:spcPts val="600"/>
              </a:spcAft>
            </a:pPr>
            <a:r>
              <a:rPr lang="en-US" sz="1200" b="1" dirty="0">
                <a:solidFill>
                  <a:schemeClr val="accent1"/>
                </a:solidFill>
              </a:rPr>
              <a:t>Use the footer as a guide to remind you </a:t>
            </a:r>
            <a:br>
              <a:rPr lang="en-US" sz="1200" b="1" dirty="0">
                <a:solidFill>
                  <a:schemeClr val="accent1"/>
                </a:solidFill>
              </a:rPr>
            </a:br>
            <a:r>
              <a:rPr lang="en-US" sz="1200" b="1" dirty="0">
                <a:solidFill>
                  <a:schemeClr val="accent1"/>
                </a:solidFill>
              </a:rPr>
              <a:t>of the color order. </a:t>
            </a:r>
            <a:r>
              <a:rPr lang="en-US" sz="1200" dirty="0"/>
              <a:t>Place greens on the </a:t>
            </a:r>
            <a:br>
              <a:rPr lang="en-US" sz="1200" dirty="0"/>
            </a:br>
            <a:r>
              <a:rPr lang="en-US" sz="1200" dirty="0"/>
              <a:t>left and blues on the right to ensure </a:t>
            </a:r>
            <a:br>
              <a:rPr lang="en-US" sz="1200" dirty="0"/>
            </a:br>
            <a:r>
              <a:rPr lang="en-US" sz="1200" dirty="0"/>
              <a:t>visual harmony.</a:t>
            </a:r>
          </a:p>
        </p:txBody>
      </p:sp>
    </p:spTree>
    <p:extLst>
      <p:ext uri="{BB962C8B-B14F-4D97-AF65-F5344CB8AC3E}">
        <p14:creationId xmlns:p14="http://schemas.microsoft.com/office/powerpoint/2010/main" val="18194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9E3EADC8-8E47-426B-9863-45A4E730C151}"/>
              </a:ext>
            </a:extLst>
          </p:cNvPr>
          <p:cNvGrpSpPr/>
          <p:nvPr/>
        </p:nvGrpSpPr>
        <p:grpSpPr bwMode="gray">
          <a:xfrm>
            <a:off x="0" y="0"/>
            <a:ext cx="12188826" cy="6858004"/>
            <a:chOff x="0" y="-4"/>
            <a:chExt cx="12188826" cy="6858004"/>
          </a:xfrm>
        </p:grpSpPr>
        <p:grpSp>
          <p:nvGrpSpPr>
            <p:cNvPr id="93" name="Group 92">
              <a:extLst>
                <a:ext uri="{FF2B5EF4-FFF2-40B4-BE49-F238E27FC236}">
                  <a16:creationId xmlns:a16="http://schemas.microsoft.com/office/drawing/2014/main" id="{2456321E-9569-4F01-B3A5-21057C9300D6}"/>
                </a:ext>
              </a:extLst>
            </p:cNvPr>
            <p:cNvGrpSpPr/>
            <p:nvPr/>
          </p:nvGrpSpPr>
          <p:grpSpPr bwMode="gray">
            <a:xfrm>
              <a:off x="609441" y="1600198"/>
              <a:ext cx="10055941" cy="4580469"/>
              <a:chOff x="609441" y="1600198"/>
              <a:chExt cx="10055941" cy="4580469"/>
            </a:xfrm>
          </p:grpSpPr>
          <p:sp>
            <p:nvSpPr>
              <p:cNvPr id="193" name="Rectangle 192">
                <a:extLst>
                  <a:ext uri="{FF2B5EF4-FFF2-40B4-BE49-F238E27FC236}">
                    <a16:creationId xmlns:a16="http://schemas.microsoft.com/office/drawing/2014/main" id="{A1EC10C0-36A6-4B6B-BEAF-63E265AC9C0E}"/>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4" name="Rectangle 193">
                <a:extLst>
                  <a:ext uri="{FF2B5EF4-FFF2-40B4-BE49-F238E27FC236}">
                    <a16:creationId xmlns:a16="http://schemas.microsoft.com/office/drawing/2014/main" id="{ABFBF372-6E25-4572-BBAE-F2CE3AC56807}"/>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5" name="Rectangle 194">
                <a:extLst>
                  <a:ext uri="{FF2B5EF4-FFF2-40B4-BE49-F238E27FC236}">
                    <a16:creationId xmlns:a16="http://schemas.microsoft.com/office/drawing/2014/main" id="{4135537E-9960-4D34-B04A-66BF5F8A3A87}"/>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6" name="Rectangle 195">
                <a:extLst>
                  <a:ext uri="{FF2B5EF4-FFF2-40B4-BE49-F238E27FC236}">
                    <a16:creationId xmlns:a16="http://schemas.microsoft.com/office/drawing/2014/main" id="{3E4184C8-407F-4964-BF0B-3EA3471FF275}"/>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7" name="Rectangle 196">
                <a:extLst>
                  <a:ext uri="{FF2B5EF4-FFF2-40B4-BE49-F238E27FC236}">
                    <a16:creationId xmlns:a16="http://schemas.microsoft.com/office/drawing/2014/main" id="{B2548964-A44C-4B1E-80D5-9490C2BA766A}"/>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8" name="Rectangle 197">
                <a:extLst>
                  <a:ext uri="{FF2B5EF4-FFF2-40B4-BE49-F238E27FC236}">
                    <a16:creationId xmlns:a16="http://schemas.microsoft.com/office/drawing/2014/main" id="{DCA4AAD6-959C-48CB-87CD-D008EF4D1D68}"/>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97" name="Group 96">
              <a:extLst>
                <a:ext uri="{FF2B5EF4-FFF2-40B4-BE49-F238E27FC236}">
                  <a16:creationId xmlns:a16="http://schemas.microsoft.com/office/drawing/2014/main" id="{3A97F536-861A-46E9-B161-282CDC164F28}"/>
                </a:ext>
              </a:extLst>
            </p:cNvPr>
            <p:cNvGrpSpPr/>
            <p:nvPr userDrawn="1"/>
          </p:nvGrpSpPr>
          <p:grpSpPr bwMode="gray">
            <a:xfrm>
              <a:off x="0" y="-4"/>
              <a:ext cx="12188826" cy="6858004"/>
              <a:chOff x="0" y="-4"/>
              <a:chExt cx="12188826" cy="6858004"/>
            </a:xfrm>
          </p:grpSpPr>
          <p:grpSp>
            <p:nvGrpSpPr>
              <p:cNvPr id="99" name="Group 98">
                <a:extLst>
                  <a:ext uri="{FF2B5EF4-FFF2-40B4-BE49-F238E27FC236}">
                    <a16:creationId xmlns:a16="http://schemas.microsoft.com/office/drawing/2014/main" id="{FA4E0E88-8431-4369-8B8D-3B27C327A1E4}"/>
                  </a:ext>
                </a:extLst>
              </p:cNvPr>
              <p:cNvGrpSpPr/>
              <p:nvPr>
                <p:custDataLst>
                  <p:tags r:id="rId1"/>
                </p:custDataLst>
              </p:nvPr>
            </p:nvGrpSpPr>
            <p:grpSpPr bwMode="gray">
              <a:xfrm>
                <a:off x="0" y="-4"/>
                <a:ext cx="12188826" cy="6858004"/>
                <a:chOff x="0" y="1"/>
                <a:chExt cx="12188826" cy="6858004"/>
              </a:xfrm>
            </p:grpSpPr>
            <p:grpSp>
              <p:nvGrpSpPr>
                <p:cNvPr id="134" name="Group 133">
                  <a:extLst>
                    <a:ext uri="{FF2B5EF4-FFF2-40B4-BE49-F238E27FC236}">
                      <a16:creationId xmlns:a16="http://schemas.microsoft.com/office/drawing/2014/main" id="{78BB79F0-E3A4-4341-8175-A062EE7451BE}"/>
                    </a:ext>
                  </a:extLst>
                </p:cNvPr>
                <p:cNvGrpSpPr/>
                <p:nvPr/>
              </p:nvGrpSpPr>
              <p:grpSpPr bwMode="gray">
                <a:xfrm>
                  <a:off x="609601" y="2684"/>
                  <a:ext cx="10962504" cy="6855315"/>
                  <a:chOff x="0" y="0"/>
                  <a:chExt cx="10962504" cy="6858000"/>
                </a:xfrm>
              </p:grpSpPr>
              <p:cxnSp>
                <p:nvCxnSpPr>
                  <p:cNvPr id="168" name="Straight Connector 167">
                    <a:extLst>
                      <a:ext uri="{FF2B5EF4-FFF2-40B4-BE49-F238E27FC236}">
                        <a16:creationId xmlns:a16="http://schemas.microsoft.com/office/drawing/2014/main" id="{BE7BEA23-F362-4ECF-AB08-A2784E9F0EE9}"/>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43B2526-327A-478E-8E5E-5D2B864DB1CD}"/>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B92F07A-BE05-4F5C-ABAE-AEF201D16601}"/>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ED59FD5-0114-4ACF-9D5D-7A545239F820}"/>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DD568F9-BD04-4909-92D2-835A81CC8891}"/>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68386B-5744-4101-B075-B05BBE36C01C}"/>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9EEC40-CEF2-4FC2-A834-29EBAC9DFB65}"/>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19963C9-8721-4495-93BA-771B573D5DD9}"/>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D0E7A5A-30D9-452B-8E4C-DAB0EA68B741}"/>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F1BC37-1AAC-48EE-9DD0-9C0C5A7B0091}"/>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2AA92B-05D1-4CA2-B62B-E4119F05D089}"/>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A7847DA-8C72-4C21-8D70-29976CDBD4BF}"/>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BD1C920-DBA6-4EB1-B679-84EC45C6D716}"/>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E96B78C-0140-40B4-91DE-266C54D28E3D}"/>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6D1621-4AEC-4958-88A6-34E9B796D822}"/>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BF0A5D0-9B5A-47BA-83AD-72C29D0DFFC1}"/>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01FF65F-ADDA-4852-AE46-CAE6A409612E}"/>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FAA83B0-D4A5-46C3-98AE-9B64377E1607}"/>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378AF5D-4A44-4567-AEC5-6744DF339E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D33D84E-1C56-4E0A-9F90-89F970B823E9}"/>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7876D72-5699-45FB-AA11-ABC2971D35A0}"/>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FE749DE-ABD4-424C-BDD8-873D58E4318F}"/>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FA0E3F6-D1CB-4CD8-8C4B-D58D5D2A673C}"/>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7365F0C-F45B-4CBC-83EE-34F79034F638}"/>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3290AEE-A0A7-4ABD-B2E4-F6DDE4AD0BEE}"/>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303A0A98-B32C-4092-B132-466ADA7C6744}"/>
                    </a:ext>
                  </a:extLst>
                </p:cNvPr>
                <p:cNvGrpSpPr/>
                <p:nvPr/>
              </p:nvGrpSpPr>
              <p:grpSpPr bwMode="gray">
                <a:xfrm>
                  <a:off x="0" y="1"/>
                  <a:ext cx="12188826" cy="6858004"/>
                  <a:chOff x="0" y="1"/>
                  <a:chExt cx="12188826" cy="6858004"/>
                </a:xfrm>
              </p:grpSpPr>
              <p:cxnSp>
                <p:nvCxnSpPr>
                  <p:cNvPr id="136" name="Straight Connector 135">
                    <a:extLst>
                      <a:ext uri="{FF2B5EF4-FFF2-40B4-BE49-F238E27FC236}">
                        <a16:creationId xmlns:a16="http://schemas.microsoft.com/office/drawing/2014/main" id="{8C158466-ECC6-49B6-960D-ADEB94D9949D}"/>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0EA0BA0-F71E-44F1-885D-3ABDB09EF63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3E8043-0E8B-4E08-A779-44DE80383C6A}"/>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F9A86E0-1CED-4326-A206-29EA78C9BEFB}"/>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6C04A7F-8DDE-4A3E-9F51-60C1C2DA7A2C}"/>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1B9C8A-4D09-4A4E-8D09-2F57D28AFF60}"/>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CF36BFF-0F78-4CEB-BA07-443505E1ADAB}"/>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2F470B0-4CDC-4BE3-9AF3-10A8107BFDA4}"/>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3C4BE2C-9922-42C3-B166-47059CAD4528}"/>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AFE2E8F-EDB3-4AB6-A5D7-4F2C3940E498}"/>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633567F-6A06-4C00-875E-DE86A4FCDC18}"/>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F94EE8-1A5C-4DFF-B711-C5BF6C735ACB}"/>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B2DCDCF-AB02-42D7-8CF9-B8F29631D556}"/>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024022-C93A-41D7-BF1B-337AE10B930B}"/>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2960D8-078D-4189-B993-00D6BC224219}"/>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7E0CFFB-324D-4EE3-8FE8-73F958D4D619}"/>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36D2C01-D0DC-40ED-813B-47D699B4A9D8}"/>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076D0C4-4D0B-4927-A667-1FF607720C55}"/>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25" name="TextBox 124">
                <a:extLst>
                  <a:ext uri="{FF2B5EF4-FFF2-40B4-BE49-F238E27FC236}">
                    <a16:creationId xmlns:a16="http://schemas.microsoft.com/office/drawing/2014/main" id="{FB341C1E-9DE2-4386-91A8-1B64467EA33F}"/>
                  </a:ext>
                </a:extLst>
              </p:cNvPr>
              <p:cNvSpPr txBox="1"/>
              <p:nvPr userDrawn="1"/>
            </p:nvSpPr>
            <p:spPr bwMode="gray">
              <a:xfrm>
                <a:off x="592867" y="5723466"/>
                <a:ext cx="5958012"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
        <p:nvSpPr>
          <p:cNvPr id="2" name="Title 1">
            <a:extLst>
              <a:ext uri="{FF2B5EF4-FFF2-40B4-BE49-F238E27FC236}">
                <a16:creationId xmlns:a16="http://schemas.microsoft.com/office/drawing/2014/main" id="{E2D5756D-B7C8-4B05-AB4D-DC71C025631D}"/>
              </a:ext>
            </a:extLst>
          </p:cNvPr>
          <p:cNvSpPr>
            <a:spLocks noGrp="1"/>
          </p:cNvSpPr>
          <p:nvPr>
            <p:ph type="title"/>
          </p:nvPr>
        </p:nvSpPr>
        <p:spPr/>
        <p:txBody>
          <a:bodyPr/>
          <a:lstStyle/>
          <a:p>
            <a:r>
              <a:rPr lang="en-US" dirty="0"/>
              <a:t>Grid and Margins</a:t>
            </a:r>
          </a:p>
        </p:txBody>
      </p:sp>
      <p:sp>
        <p:nvSpPr>
          <p:cNvPr id="6" name="Subtitle 5">
            <a:extLst>
              <a:ext uri="{FF2B5EF4-FFF2-40B4-BE49-F238E27FC236}">
                <a16:creationId xmlns:a16="http://schemas.microsoft.com/office/drawing/2014/main" id="{1E907454-774B-4DF6-A912-CDE38719D15E}"/>
              </a:ext>
            </a:extLst>
          </p:cNvPr>
          <p:cNvSpPr>
            <a:spLocks noGrp="1"/>
          </p:cNvSpPr>
          <p:nvPr>
            <p:ph type="subTitle" idx="10"/>
          </p:nvPr>
        </p:nvSpPr>
        <p:spPr/>
        <p:txBody>
          <a:bodyPr/>
          <a:lstStyle/>
          <a:p>
            <a:r>
              <a:rPr lang="en-US" dirty="0"/>
              <a:t>How can I make my slides look clean and aligned?</a:t>
            </a:r>
          </a:p>
        </p:txBody>
      </p:sp>
      <p:sp>
        <p:nvSpPr>
          <p:cNvPr id="137" name="TextBox 136">
            <a:extLst>
              <a:ext uri="{FF2B5EF4-FFF2-40B4-BE49-F238E27FC236}">
                <a16:creationId xmlns:a16="http://schemas.microsoft.com/office/drawing/2014/main" id="{033EDA92-1AFC-4FE3-B1BD-EE22E72A8D3E}"/>
              </a:ext>
            </a:extLst>
          </p:cNvPr>
          <p:cNvSpPr txBox="1"/>
          <p:nvPr/>
        </p:nvSpPr>
        <p:spPr>
          <a:xfrm>
            <a:off x="1093603"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sp>
        <p:nvSpPr>
          <p:cNvPr id="5" name="TextBox 4">
            <a:extLst>
              <a:ext uri="{FF2B5EF4-FFF2-40B4-BE49-F238E27FC236}">
                <a16:creationId xmlns:a16="http://schemas.microsoft.com/office/drawing/2014/main" id="{EA4DB205-CD4E-460F-BA5E-D9EE800BDC9F}"/>
              </a:ext>
            </a:extLst>
          </p:cNvPr>
          <p:cNvSpPr txBox="1"/>
          <p:nvPr/>
        </p:nvSpPr>
        <p:spPr bwMode="gray">
          <a:xfrm>
            <a:off x="1987367" y="2514600"/>
            <a:ext cx="3649470" cy="2982641"/>
          </a:xfrm>
          <a:prstGeom prst="rect">
            <a:avLst/>
          </a:prstGeom>
          <a:solidFill>
            <a:schemeClr val="tx1"/>
          </a:solidFill>
        </p:spPr>
        <p:txBody>
          <a:bodyPr wrap="square" lIns="182880" tIns="182880" rIns="182880" bIns="0" rtlCol="0">
            <a:no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The grid defines how objects are placed on the slide (e.g., shapes, photos, charts, text).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This open space is known as the live </a:t>
            </a:r>
            <a:br>
              <a:rPr lang="en-US" sz="1200" dirty="0">
                <a:solidFill>
                  <a:schemeClr val="bg1"/>
                </a:solidFill>
              </a:rPr>
            </a:br>
            <a:r>
              <a:rPr lang="en-US" sz="1200" dirty="0">
                <a:solidFill>
                  <a:schemeClr val="bg1"/>
                </a:solidFill>
              </a:rPr>
              <a:t>area, and is where you can place your </a:t>
            </a:r>
            <a:br>
              <a:rPr lang="en-US" sz="1200" dirty="0">
                <a:solidFill>
                  <a:schemeClr val="bg1"/>
                </a:solidFill>
              </a:rPr>
            </a:br>
            <a:r>
              <a:rPr lang="en-US" sz="1200" dirty="0">
                <a:solidFill>
                  <a:schemeClr val="bg1"/>
                </a:solidFill>
              </a:rPr>
              <a:t>slide content.</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chemeClr val="bg1"/>
                </a:solidFill>
              </a:rPr>
              <a:t>The red areas, called margins, should not contain content or objects.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Aligning objects to, but not within the margin is the simplest way to make your presentations feel consistent and professional. </a:t>
            </a:r>
          </a:p>
        </p:txBody>
      </p:sp>
      <p:grpSp>
        <p:nvGrpSpPr>
          <p:cNvPr id="94" name="Group 93">
            <a:extLst>
              <a:ext uri="{FF2B5EF4-FFF2-40B4-BE49-F238E27FC236}">
                <a16:creationId xmlns:a16="http://schemas.microsoft.com/office/drawing/2014/main" id="{4C792E26-C91D-454F-B7D1-95BAF51094E3}"/>
              </a:ext>
            </a:extLst>
          </p:cNvPr>
          <p:cNvGrpSpPr/>
          <p:nvPr/>
        </p:nvGrpSpPr>
        <p:grpSpPr>
          <a:xfrm rot="10800000">
            <a:off x="664978" y="3799290"/>
            <a:ext cx="381000" cy="142859"/>
            <a:chOff x="2561127" y="2917992"/>
            <a:chExt cx="381000" cy="142859"/>
          </a:xfrm>
        </p:grpSpPr>
        <p:cxnSp>
          <p:nvCxnSpPr>
            <p:cNvPr id="95" name="Straight Connector 94">
              <a:extLst>
                <a:ext uri="{FF2B5EF4-FFF2-40B4-BE49-F238E27FC236}">
                  <a16:creationId xmlns:a16="http://schemas.microsoft.com/office/drawing/2014/main" id="{5B25C65E-BCAD-4082-83E3-AFF54F6D1A8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6" name="Freeform 5">
              <a:extLst>
                <a:ext uri="{FF2B5EF4-FFF2-40B4-BE49-F238E27FC236}">
                  <a16:creationId xmlns:a16="http://schemas.microsoft.com/office/drawing/2014/main" id="{10DD4082-9005-48CA-B7DC-E46338551344}"/>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45" name="Freeform: Shape 144">
            <a:extLst>
              <a:ext uri="{FF2B5EF4-FFF2-40B4-BE49-F238E27FC236}">
                <a16:creationId xmlns:a16="http://schemas.microsoft.com/office/drawing/2014/main" id="{98AEEB48-BAAB-4325-A666-FB24199BCA0C}"/>
              </a:ext>
            </a:extLst>
          </p:cNvPr>
          <p:cNvSpPr/>
          <p:nvPr/>
        </p:nvSpPr>
        <p:spPr bwMode="gray">
          <a:xfrm>
            <a:off x="6350" y="-4"/>
            <a:ext cx="12181707" cy="6858002"/>
          </a:xfrm>
          <a:custGeom>
            <a:avLst/>
            <a:gdLst>
              <a:gd name="connsiteX0" fmla="*/ 609602 w 12181707"/>
              <a:gd name="connsiteY0" fmla="*/ 1600543 h 6858002"/>
              <a:gd name="connsiteX1" fmla="*/ 609602 w 12181707"/>
              <a:gd name="connsiteY1" fmla="*/ 6183747 h 6858002"/>
              <a:gd name="connsiteX2" fmla="*/ 11572105 w 12181707"/>
              <a:gd name="connsiteY2" fmla="*/ 6183747 h 6858002"/>
              <a:gd name="connsiteX3" fmla="*/ 11572105 w 12181707"/>
              <a:gd name="connsiteY3" fmla="*/ 1600543 h 6858002"/>
              <a:gd name="connsiteX4" fmla="*/ 609602 w 12181707"/>
              <a:gd name="connsiteY4" fmla="*/ 457202 h 6858002"/>
              <a:gd name="connsiteX5" fmla="*/ 609602 w 12181707"/>
              <a:gd name="connsiteY5" fmla="*/ 1146026 h 6858002"/>
              <a:gd name="connsiteX6" fmla="*/ 11572105 w 12181707"/>
              <a:gd name="connsiteY6" fmla="*/ 1146026 h 6858002"/>
              <a:gd name="connsiteX7" fmla="*/ 11572105 w 12181707"/>
              <a:gd name="connsiteY7" fmla="*/ 457202 h 6858002"/>
              <a:gd name="connsiteX8" fmla="*/ 0 w 12181707"/>
              <a:gd name="connsiteY8" fmla="*/ 0 h 6858002"/>
              <a:gd name="connsiteX9" fmla="*/ 609602 w 12181707"/>
              <a:gd name="connsiteY9" fmla="*/ 0 h 6858002"/>
              <a:gd name="connsiteX10" fmla="*/ 609602 w 12181707"/>
              <a:gd name="connsiteY10" fmla="*/ 2685 h 6858002"/>
              <a:gd name="connsiteX11" fmla="*/ 11572105 w 12181707"/>
              <a:gd name="connsiteY11" fmla="*/ 2685 h 6858002"/>
              <a:gd name="connsiteX12" fmla="*/ 11572105 w 12181707"/>
              <a:gd name="connsiteY12" fmla="*/ 3 h 6858002"/>
              <a:gd name="connsiteX13" fmla="*/ 12181707 w 12181707"/>
              <a:gd name="connsiteY13" fmla="*/ 3 h 6858002"/>
              <a:gd name="connsiteX14" fmla="*/ 12181707 w 12181707"/>
              <a:gd name="connsiteY14" fmla="*/ 6858002 h 6858002"/>
              <a:gd name="connsiteX15" fmla="*/ 11572105 w 12181707"/>
              <a:gd name="connsiteY15" fmla="*/ 6858002 h 6858002"/>
              <a:gd name="connsiteX16" fmla="*/ 11572105 w 12181707"/>
              <a:gd name="connsiteY16" fmla="*/ 6856842 h 6858002"/>
              <a:gd name="connsiteX17" fmla="*/ 609602 w 12181707"/>
              <a:gd name="connsiteY17" fmla="*/ 6856842 h 6858002"/>
              <a:gd name="connsiteX18" fmla="*/ 609602 w 12181707"/>
              <a:gd name="connsiteY18" fmla="*/ 6858000 h 6858002"/>
              <a:gd name="connsiteX19" fmla="*/ 0 w 12181707"/>
              <a:gd name="connsiteY19"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81707" h="6858002">
                <a:moveTo>
                  <a:pt x="609602" y="1600543"/>
                </a:moveTo>
                <a:lnTo>
                  <a:pt x="609602" y="6183747"/>
                </a:lnTo>
                <a:lnTo>
                  <a:pt x="11572105" y="6183747"/>
                </a:lnTo>
                <a:lnTo>
                  <a:pt x="11572105" y="1600543"/>
                </a:lnTo>
                <a:close/>
                <a:moveTo>
                  <a:pt x="609602" y="457202"/>
                </a:moveTo>
                <a:lnTo>
                  <a:pt x="609602" y="1146026"/>
                </a:lnTo>
                <a:lnTo>
                  <a:pt x="11572105" y="1146026"/>
                </a:lnTo>
                <a:lnTo>
                  <a:pt x="11572105" y="457202"/>
                </a:lnTo>
                <a:close/>
                <a:moveTo>
                  <a:pt x="0" y="0"/>
                </a:moveTo>
                <a:lnTo>
                  <a:pt x="609602" y="0"/>
                </a:lnTo>
                <a:lnTo>
                  <a:pt x="609602" y="2685"/>
                </a:lnTo>
                <a:lnTo>
                  <a:pt x="11572105" y="2685"/>
                </a:lnTo>
                <a:lnTo>
                  <a:pt x="11572105" y="3"/>
                </a:lnTo>
                <a:lnTo>
                  <a:pt x="12181707" y="3"/>
                </a:lnTo>
                <a:lnTo>
                  <a:pt x="12181707" y="6858002"/>
                </a:lnTo>
                <a:lnTo>
                  <a:pt x="11572105" y="6858002"/>
                </a:lnTo>
                <a:lnTo>
                  <a:pt x="11572105" y="6856842"/>
                </a:lnTo>
                <a:lnTo>
                  <a:pt x="609602" y="6856842"/>
                </a:lnTo>
                <a:lnTo>
                  <a:pt x="609602" y="6858000"/>
                </a:lnTo>
                <a:lnTo>
                  <a:pt x="0" y="6858000"/>
                </a:lnTo>
                <a:close/>
              </a:path>
            </a:pathLst>
          </a:custGeom>
          <a:solidFill>
            <a:srgbClr val="9E30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kern="0" dirty="0">
              <a:solidFill>
                <a:sysClr val="windowText" lastClr="000000"/>
              </a:solidFill>
            </a:endParaRPr>
          </a:p>
        </p:txBody>
      </p:sp>
      <p:sp>
        <p:nvSpPr>
          <p:cNvPr id="146" name="TextBox 145">
            <a:extLst>
              <a:ext uri="{FF2B5EF4-FFF2-40B4-BE49-F238E27FC236}">
                <a16:creationId xmlns:a16="http://schemas.microsoft.com/office/drawing/2014/main" id="{EF13E500-E281-4191-A963-45B62311DAE5}"/>
              </a:ext>
            </a:extLst>
          </p:cNvPr>
          <p:cNvSpPr txBox="1"/>
          <p:nvPr/>
        </p:nvSpPr>
        <p:spPr>
          <a:xfrm>
            <a:off x="5861042" y="2085427"/>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1" name="Group 150">
            <a:extLst>
              <a:ext uri="{FF2B5EF4-FFF2-40B4-BE49-F238E27FC236}">
                <a16:creationId xmlns:a16="http://schemas.microsoft.com/office/drawing/2014/main" id="{7467BA65-21F5-4CA0-8552-1D089C572565}"/>
              </a:ext>
            </a:extLst>
          </p:cNvPr>
          <p:cNvGrpSpPr/>
          <p:nvPr/>
        </p:nvGrpSpPr>
        <p:grpSpPr>
          <a:xfrm rot="16200000">
            <a:off x="5903912" y="1761087"/>
            <a:ext cx="381000" cy="142859"/>
            <a:chOff x="2561127" y="2917992"/>
            <a:chExt cx="381000" cy="142859"/>
          </a:xfrm>
        </p:grpSpPr>
        <p:cxnSp>
          <p:nvCxnSpPr>
            <p:cNvPr id="154" name="Straight Connector 153">
              <a:extLst>
                <a:ext uri="{FF2B5EF4-FFF2-40B4-BE49-F238E27FC236}">
                  <a16:creationId xmlns:a16="http://schemas.microsoft.com/office/drawing/2014/main" id="{2E9F2FD8-0348-4624-876E-4F718630F21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5" name="Freeform 5">
              <a:extLst>
                <a:ext uri="{FF2B5EF4-FFF2-40B4-BE49-F238E27FC236}">
                  <a16:creationId xmlns:a16="http://schemas.microsoft.com/office/drawing/2014/main" id="{60EC4B84-62AA-4364-9836-6F6315326F83}"/>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56" name="TextBox 155">
            <a:extLst>
              <a:ext uri="{FF2B5EF4-FFF2-40B4-BE49-F238E27FC236}">
                <a16:creationId xmlns:a16="http://schemas.microsoft.com/office/drawing/2014/main" id="{8AFDC257-582C-4234-BFB8-03930CC90EB2}"/>
              </a:ext>
            </a:extLst>
          </p:cNvPr>
          <p:cNvSpPr txBox="1"/>
          <p:nvPr/>
        </p:nvSpPr>
        <p:spPr>
          <a:xfrm>
            <a:off x="10594220"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9" name="Group 158">
            <a:extLst>
              <a:ext uri="{FF2B5EF4-FFF2-40B4-BE49-F238E27FC236}">
                <a16:creationId xmlns:a16="http://schemas.microsoft.com/office/drawing/2014/main" id="{4EF98B93-8689-4DAE-8F54-07295F287B5A}"/>
              </a:ext>
            </a:extLst>
          </p:cNvPr>
          <p:cNvGrpSpPr/>
          <p:nvPr/>
        </p:nvGrpSpPr>
        <p:grpSpPr>
          <a:xfrm>
            <a:off x="11146631" y="3799290"/>
            <a:ext cx="381000" cy="142859"/>
            <a:chOff x="2561127" y="2917992"/>
            <a:chExt cx="381000" cy="142859"/>
          </a:xfrm>
        </p:grpSpPr>
        <p:cxnSp>
          <p:nvCxnSpPr>
            <p:cNvPr id="160" name="Straight Connector 159">
              <a:extLst>
                <a:ext uri="{FF2B5EF4-FFF2-40B4-BE49-F238E27FC236}">
                  <a16:creationId xmlns:a16="http://schemas.microsoft.com/office/drawing/2014/main" id="{1230E189-0A64-4091-B5D0-E434E3F59D7F}"/>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1" name="Freeform 5">
              <a:extLst>
                <a:ext uri="{FF2B5EF4-FFF2-40B4-BE49-F238E27FC236}">
                  <a16:creationId xmlns:a16="http://schemas.microsoft.com/office/drawing/2014/main" id="{C3178C92-3868-464B-A266-8B89F6C5570F}"/>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Tree>
    <p:extLst>
      <p:ext uri="{BB962C8B-B14F-4D97-AF65-F5344CB8AC3E}">
        <p14:creationId xmlns:p14="http://schemas.microsoft.com/office/powerpoint/2010/main" val="157246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13768A8-CE0B-5746-B483-A815E6831439}"/>
              </a:ext>
            </a:extLst>
          </p:cNvPr>
          <p:cNvCxnSpPr>
            <a:cxnSpLocks/>
            <a:stCxn id="4" idx="0"/>
            <a:endCxn id="6" idx="2"/>
          </p:cNvCxnSpPr>
          <p:nvPr/>
        </p:nvCxnSpPr>
        <p:spPr>
          <a:xfrm flipH="1" flipV="1">
            <a:off x="6591438" y="2372418"/>
            <a:ext cx="6776" cy="50840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6ACBF-6C2A-EF4C-8C1B-166CDA6E04A8}"/>
              </a:ext>
            </a:extLst>
          </p:cNvPr>
          <p:cNvCxnSpPr>
            <a:cxnSpLocks/>
          </p:cNvCxnSpPr>
          <p:nvPr/>
        </p:nvCxnSpPr>
        <p:spPr>
          <a:xfrm flipH="1" flipV="1">
            <a:off x="4299198" y="2380315"/>
            <a:ext cx="457425" cy="557757"/>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7B9F2C2-8AE5-4142-9507-23FF886D32C9}"/>
              </a:ext>
            </a:extLst>
          </p:cNvPr>
          <p:cNvSpPr/>
          <p:nvPr/>
        </p:nvSpPr>
        <p:spPr>
          <a:xfrm>
            <a:off x="6741276" y="524596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Physical</a:t>
            </a:r>
            <a:br>
              <a:rPr lang="en-US" sz="1000" kern="0" dirty="0">
                <a:solidFill>
                  <a:schemeClr val="bg1"/>
                </a:solidFill>
              </a:rPr>
            </a:br>
            <a:r>
              <a:rPr lang="en-US" sz="1000" kern="0" dirty="0">
                <a:solidFill>
                  <a:schemeClr val="bg1"/>
                </a:solidFill>
              </a:rPr>
              <a:t>Switches, </a:t>
            </a:r>
            <a:br>
              <a:rPr lang="en-US" sz="1000" kern="0" dirty="0">
                <a:solidFill>
                  <a:schemeClr val="bg1"/>
                </a:solidFill>
              </a:rPr>
            </a:br>
            <a:r>
              <a:rPr lang="en-US" sz="1000" kern="0" dirty="0">
                <a:solidFill>
                  <a:schemeClr val="bg1"/>
                </a:solidFill>
              </a:rPr>
              <a:t>Routers &amp; </a:t>
            </a:r>
          </a:p>
          <a:p>
            <a:pPr algn="ctr" defTabSz="455783"/>
            <a:r>
              <a:rPr lang="en-US" sz="1000" kern="0" dirty="0">
                <a:solidFill>
                  <a:schemeClr val="bg1"/>
                </a:solidFill>
              </a:rPr>
              <a:t>Firewalls</a:t>
            </a:r>
          </a:p>
        </p:txBody>
      </p:sp>
      <p:sp>
        <p:nvSpPr>
          <p:cNvPr id="51" name="TextBox 50">
            <a:extLst>
              <a:ext uri="{FF2B5EF4-FFF2-40B4-BE49-F238E27FC236}">
                <a16:creationId xmlns:a16="http://schemas.microsoft.com/office/drawing/2014/main" id="{E3E2A150-7FE9-2F41-87C2-6D7C0A8EE0A7}"/>
              </a:ext>
            </a:extLst>
          </p:cNvPr>
          <p:cNvSpPr txBox="1"/>
          <p:nvPr/>
        </p:nvSpPr>
        <p:spPr>
          <a:xfrm>
            <a:off x="2596731" y="3297503"/>
            <a:ext cx="1614545" cy="400110"/>
          </a:xfrm>
          <a:prstGeom prst="rect">
            <a:avLst/>
          </a:prstGeom>
          <a:noFill/>
        </p:spPr>
        <p:txBody>
          <a:bodyPr wrap="none" rtlCol="0">
            <a:spAutoFit/>
          </a:bodyPr>
          <a:lstStyle>
            <a:defPPr>
              <a:defRPr lang="en-US"/>
            </a:defPPr>
            <a:lvl1pPr>
              <a:defRPr sz="700">
                <a:solidFill>
                  <a:schemeClr val="tx1">
                    <a:lumMod val="50000"/>
                    <a:lumOff val="50000"/>
                  </a:schemeClr>
                </a:solidFill>
              </a:defRPr>
            </a:lvl1pPr>
          </a:lstStyle>
          <a:p>
            <a:pPr defTabSz="455783"/>
            <a:r>
              <a:rPr lang="en-US" sz="1000" dirty="0">
                <a:solidFill>
                  <a:srgbClr val="7F7F7F"/>
                </a:solidFill>
                <a:latin typeface="+mj-lt"/>
                <a:cs typeface="Franklin Gothic Book"/>
              </a:rPr>
              <a:t>NetFlow &amp; IPFIX (2055)</a:t>
            </a:r>
          </a:p>
          <a:p>
            <a:pPr defTabSz="455783"/>
            <a:r>
              <a:rPr lang="en-US" sz="1000" dirty="0">
                <a:solidFill>
                  <a:srgbClr val="7F7F7F"/>
                </a:solidFill>
                <a:latin typeface="+mj-lt"/>
                <a:cs typeface="Franklin Gothic Book"/>
              </a:rPr>
              <a:t>sFlow (6343)</a:t>
            </a:r>
          </a:p>
        </p:txBody>
      </p:sp>
      <p:sp>
        <p:nvSpPr>
          <p:cNvPr id="52" name="Rectangle 51">
            <a:extLst>
              <a:ext uri="{FF2B5EF4-FFF2-40B4-BE49-F238E27FC236}">
                <a16:creationId xmlns:a16="http://schemas.microsoft.com/office/drawing/2014/main" id="{05DDBBED-8894-BB4D-BCD1-C7EC0807122A}"/>
              </a:ext>
            </a:extLst>
          </p:cNvPr>
          <p:cNvSpPr/>
          <p:nvPr/>
        </p:nvSpPr>
        <p:spPr>
          <a:xfrm>
            <a:off x="11674" y="3297503"/>
            <a:ext cx="1139491" cy="830997"/>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Network Flow Data</a:t>
            </a:r>
          </a:p>
        </p:txBody>
      </p:sp>
      <p:sp>
        <p:nvSpPr>
          <p:cNvPr id="28" name="Rectangle 27">
            <a:extLst>
              <a:ext uri="{FF2B5EF4-FFF2-40B4-BE49-F238E27FC236}">
                <a16:creationId xmlns:a16="http://schemas.microsoft.com/office/drawing/2014/main" id="{EBFCAAAD-7687-BD45-B5CB-0405215271C3}"/>
              </a:ext>
            </a:extLst>
          </p:cNvPr>
          <p:cNvSpPr/>
          <p:nvPr/>
        </p:nvSpPr>
        <p:spPr>
          <a:xfrm>
            <a:off x="1183684" y="368353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vSphere &amp; NSX</a:t>
            </a:r>
          </a:p>
        </p:txBody>
      </p:sp>
      <p:sp>
        <p:nvSpPr>
          <p:cNvPr id="29" name="Rectangle 28">
            <a:extLst>
              <a:ext uri="{FF2B5EF4-FFF2-40B4-BE49-F238E27FC236}">
                <a16:creationId xmlns:a16="http://schemas.microsoft.com/office/drawing/2014/main" id="{8D2DDF19-7974-2242-B3CE-740C6CF69030}"/>
              </a:ext>
            </a:extLst>
          </p:cNvPr>
          <p:cNvSpPr/>
          <p:nvPr/>
        </p:nvSpPr>
        <p:spPr>
          <a:xfrm>
            <a:off x="2559648"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vCenter</a:t>
            </a:r>
          </a:p>
        </p:txBody>
      </p:sp>
      <p:sp>
        <p:nvSpPr>
          <p:cNvPr id="31" name="Rectangle 30">
            <a:extLst>
              <a:ext uri="{FF2B5EF4-FFF2-40B4-BE49-F238E27FC236}">
                <a16:creationId xmlns:a16="http://schemas.microsoft.com/office/drawing/2014/main" id="{08B24E9A-CB7B-B145-BD1E-89C7562BBAB4}"/>
              </a:ext>
            </a:extLst>
          </p:cNvPr>
          <p:cNvSpPr/>
          <p:nvPr/>
        </p:nvSpPr>
        <p:spPr>
          <a:xfrm>
            <a:off x="8135152" y="525350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Cisco UCS </a:t>
            </a:r>
          </a:p>
          <a:p>
            <a:pPr algn="ctr" defTabSz="455783"/>
            <a:r>
              <a:rPr lang="en-US" sz="1000" kern="0" dirty="0">
                <a:solidFill>
                  <a:schemeClr val="bg1"/>
                </a:solidFill>
              </a:rPr>
              <a:t>(Blades &amp; </a:t>
            </a:r>
          </a:p>
          <a:p>
            <a:pPr algn="ctr" defTabSz="455783"/>
            <a:r>
              <a:rPr lang="en-US" sz="1000" kern="0" dirty="0">
                <a:solidFill>
                  <a:schemeClr val="bg1"/>
                </a:solidFill>
              </a:rPr>
              <a:t>Rackmounts)</a:t>
            </a:r>
          </a:p>
        </p:txBody>
      </p:sp>
      <p:sp>
        <p:nvSpPr>
          <p:cNvPr id="32" name="Rectangle 31">
            <a:extLst>
              <a:ext uri="{FF2B5EF4-FFF2-40B4-BE49-F238E27FC236}">
                <a16:creationId xmlns:a16="http://schemas.microsoft.com/office/drawing/2014/main" id="{11E91035-3E00-0F4F-9A9B-A792728A699C}"/>
              </a:ext>
            </a:extLst>
          </p:cNvPr>
          <p:cNvSpPr/>
          <p:nvPr/>
        </p:nvSpPr>
        <p:spPr>
          <a:xfrm>
            <a:off x="5347400"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Controllers</a:t>
            </a:r>
          </a:p>
        </p:txBody>
      </p:sp>
      <p:sp>
        <p:nvSpPr>
          <p:cNvPr id="33" name="Rectangle 32">
            <a:extLst>
              <a:ext uri="{FF2B5EF4-FFF2-40B4-BE49-F238E27FC236}">
                <a16:creationId xmlns:a16="http://schemas.microsoft.com/office/drawing/2014/main" id="{DDA28972-D366-1449-B53D-76A4F2F57AC4}"/>
              </a:ext>
            </a:extLst>
          </p:cNvPr>
          <p:cNvSpPr/>
          <p:nvPr/>
        </p:nvSpPr>
        <p:spPr>
          <a:xfrm>
            <a:off x="3953524"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Manager </a:t>
            </a:r>
          </a:p>
        </p:txBody>
      </p:sp>
      <p:sp>
        <p:nvSpPr>
          <p:cNvPr id="34" name="Rectangle 33">
            <a:extLst>
              <a:ext uri="{FF2B5EF4-FFF2-40B4-BE49-F238E27FC236}">
                <a16:creationId xmlns:a16="http://schemas.microsoft.com/office/drawing/2014/main" id="{DCD67FB7-F56C-154B-B3DF-A7BCA3748C4F}"/>
              </a:ext>
            </a:extLst>
          </p:cNvPr>
          <p:cNvSpPr/>
          <p:nvPr/>
        </p:nvSpPr>
        <p:spPr>
          <a:xfrm>
            <a:off x="10793590" y="301217"/>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Amazon Web </a:t>
            </a:r>
          </a:p>
          <a:p>
            <a:pPr algn="ctr" defTabSz="455783"/>
            <a:r>
              <a:rPr lang="en-US" sz="1000" kern="0" dirty="0">
                <a:solidFill>
                  <a:schemeClr val="bg1"/>
                </a:solidFill>
              </a:rPr>
              <a:t>Services &amp; </a:t>
            </a:r>
            <a:br>
              <a:rPr lang="en-US" sz="1000" kern="0" dirty="0">
                <a:solidFill>
                  <a:schemeClr val="bg1"/>
                </a:solidFill>
              </a:rPr>
            </a:br>
            <a:r>
              <a:rPr lang="en-US" sz="1000" kern="0" dirty="0">
                <a:solidFill>
                  <a:schemeClr val="bg1"/>
                </a:solidFill>
              </a:rPr>
              <a:t>Microsoft Azure</a:t>
            </a:r>
          </a:p>
        </p:txBody>
      </p:sp>
      <p:sp>
        <p:nvSpPr>
          <p:cNvPr id="54" name="Rectangle 53">
            <a:extLst>
              <a:ext uri="{FF2B5EF4-FFF2-40B4-BE49-F238E27FC236}">
                <a16:creationId xmlns:a16="http://schemas.microsoft.com/office/drawing/2014/main" id="{256332C2-E3F8-4344-AD86-821B3AF42C9A}"/>
              </a:ext>
            </a:extLst>
          </p:cNvPr>
          <p:cNvSpPr/>
          <p:nvPr/>
        </p:nvSpPr>
        <p:spPr>
          <a:xfrm>
            <a:off x="1183684" y="2787796"/>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NetFlow, sFlow </a:t>
            </a:r>
          </a:p>
          <a:p>
            <a:pPr algn="ctr" defTabSz="455783"/>
            <a:r>
              <a:rPr lang="en-US" sz="1000" kern="0" dirty="0">
                <a:solidFill>
                  <a:schemeClr val="bg1"/>
                </a:solidFill>
              </a:rPr>
              <a:t>(Physical)</a:t>
            </a:r>
            <a:endParaRPr lang="en-US" sz="1000" kern="0" dirty="0">
              <a:solidFill>
                <a:schemeClr val="bg1"/>
              </a:solidFill>
              <a:latin typeface="+mj-lt"/>
              <a:cs typeface="Franklin Gothic Book"/>
            </a:endParaRPr>
          </a:p>
        </p:txBody>
      </p:sp>
      <p:grpSp>
        <p:nvGrpSpPr>
          <p:cNvPr id="26" name="Group 25">
            <a:extLst>
              <a:ext uri="{FF2B5EF4-FFF2-40B4-BE49-F238E27FC236}">
                <a16:creationId xmlns:a16="http://schemas.microsoft.com/office/drawing/2014/main" id="{7132A383-DCB9-DD42-92EE-EDB345800AB5}"/>
              </a:ext>
            </a:extLst>
          </p:cNvPr>
          <p:cNvGrpSpPr/>
          <p:nvPr/>
        </p:nvGrpSpPr>
        <p:grpSpPr>
          <a:xfrm>
            <a:off x="471901" y="1364138"/>
            <a:ext cx="898582" cy="898582"/>
            <a:chOff x="2566393" y="1353534"/>
            <a:chExt cx="898582" cy="898582"/>
          </a:xfrm>
        </p:grpSpPr>
        <p:sp>
          <p:nvSpPr>
            <p:cNvPr id="58" name="Oval 57">
              <a:extLst>
                <a:ext uri="{FF2B5EF4-FFF2-40B4-BE49-F238E27FC236}">
                  <a16:creationId xmlns:a16="http://schemas.microsoft.com/office/drawing/2014/main" id="{FCB577A2-2913-4F41-8342-1187627EF604}"/>
                </a:ext>
              </a:extLst>
            </p:cNvPr>
            <p:cNvSpPr/>
            <p:nvPr/>
          </p:nvSpPr>
          <p:spPr>
            <a:xfrm>
              <a:off x="2566393" y="1353534"/>
              <a:ext cx="898582" cy="898582"/>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Freeform 58">
              <a:extLst>
                <a:ext uri="{FF2B5EF4-FFF2-40B4-BE49-F238E27FC236}">
                  <a16:creationId xmlns:a16="http://schemas.microsoft.com/office/drawing/2014/main" id="{DCE779A3-D95A-3F44-A7E3-073E76BE41B4}"/>
                </a:ext>
              </a:extLst>
            </p:cNvPr>
            <p:cNvSpPr>
              <a:spLocks noChangeAspect="1" noEditPoints="1"/>
            </p:cNvSpPr>
            <p:nvPr/>
          </p:nvSpPr>
          <p:spPr bwMode="auto">
            <a:xfrm>
              <a:off x="2868401" y="1530130"/>
              <a:ext cx="302767" cy="539239"/>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TextBox 71">
            <a:extLst>
              <a:ext uri="{FF2B5EF4-FFF2-40B4-BE49-F238E27FC236}">
                <a16:creationId xmlns:a16="http://schemas.microsoft.com/office/drawing/2014/main" id="{2EC506A4-33F7-6840-8D29-2B965AED30CF}"/>
              </a:ext>
            </a:extLst>
          </p:cNvPr>
          <p:cNvSpPr txBox="1"/>
          <p:nvPr/>
        </p:nvSpPr>
        <p:spPr>
          <a:xfrm>
            <a:off x="5638932" y="2567270"/>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sp>
        <p:nvSpPr>
          <p:cNvPr id="73" name="TextBox 72">
            <a:extLst>
              <a:ext uri="{FF2B5EF4-FFF2-40B4-BE49-F238E27FC236}">
                <a16:creationId xmlns:a16="http://schemas.microsoft.com/office/drawing/2014/main" id="{DA4E5C2D-A742-BA48-AC26-C6CD8B4FCFDB}"/>
              </a:ext>
            </a:extLst>
          </p:cNvPr>
          <p:cNvSpPr txBox="1"/>
          <p:nvPr/>
        </p:nvSpPr>
        <p:spPr>
          <a:xfrm>
            <a:off x="3567500" y="2564604"/>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cxnSp>
        <p:nvCxnSpPr>
          <p:cNvPr id="74" name="Straight Connector 73">
            <a:extLst>
              <a:ext uri="{FF2B5EF4-FFF2-40B4-BE49-F238E27FC236}">
                <a16:creationId xmlns:a16="http://schemas.microsoft.com/office/drawing/2014/main" id="{B63B7AF2-2232-6248-8A8F-8D1CB632B3EE}"/>
              </a:ext>
            </a:extLst>
          </p:cNvPr>
          <p:cNvCxnSpPr>
            <a:cxnSpLocks/>
            <a:stCxn id="58" idx="6"/>
            <a:endCxn id="6" idx="1"/>
          </p:cNvCxnSpPr>
          <p:nvPr/>
        </p:nvCxnSpPr>
        <p:spPr>
          <a:xfrm>
            <a:off x="1370483" y="1813429"/>
            <a:ext cx="1470590" cy="0"/>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CA15448-DA72-9044-A9BE-5464B9E7F9DA}"/>
              </a:ext>
            </a:extLst>
          </p:cNvPr>
          <p:cNvSpPr txBox="1"/>
          <p:nvPr/>
        </p:nvSpPr>
        <p:spPr>
          <a:xfrm>
            <a:off x="1405802" y="1410243"/>
            <a:ext cx="952505"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UI Access</a:t>
            </a:r>
          </a:p>
          <a:p>
            <a:pPr defTabSz="455783"/>
            <a:r>
              <a:rPr lang="en-US" sz="1000" dirty="0">
                <a:solidFill>
                  <a:srgbClr val="7F7F7F"/>
                </a:solidFill>
                <a:latin typeface="+mj-lt"/>
                <a:cs typeface="Franklin Gothic Book"/>
              </a:rPr>
              <a:t>HTTPS (443)</a:t>
            </a:r>
          </a:p>
        </p:txBody>
      </p:sp>
      <p:sp>
        <p:nvSpPr>
          <p:cNvPr id="36" name="Rectangle 35">
            <a:extLst>
              <a:ext uri="{FF2B5EF4-FFF2-40B4-BE49-F238E27FC236}">
                <a16:creationId xmlns:a16="http://schemas.microsoft.com/office/drawing/2014/main" id="{8E578434-A728-3249-B295-823568408184}"/>
              </a:ext>
            </a:extLst>
          </p:cNvPr>
          <p:cNvSpPr/>
          <p:nvPr/>
        </p:nvSpPr>
        <p:spPr>
          <a:xfrm>
            <a:off x="9529028" y="523882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VeloCloud </a:t>
            </a:r>
            <a:br>
              <a:rPr lang="en-US" sz="1000" kern="0" dirty="0">
                <a:solidFill>
                  <a:schemeClr val="bg1"/>
                </a:solidFill>
              </a:rPr>
            </a:br>
            <a:r>
              <a:rPr lang="en-US" sz="1000" kern="0" dirty="0">
                <a:solidFill>
                  <a:schemeClr val="bg1"/>
                </a:solidFill>
              </a:rPr>
              <a:t>Orchestrator</a:t>
            </a:r>
          </a:p>
        </p:txBody>
      </p:sp>
      <p:cxnSp>
        <p:nvCxnSpPr>
          <p:cNvPr id="37" name="Straight Connector 36">
            <a:extLst>
              <a:ext uri="{FF2B5EF4-FFF2-40B4-BE49-F238E27FC236}">
                <a16:creationId xmlns:a16="http://schemas.microsoft.com/office/drawing/2014/main" id="{F49CF508-1A6C-614B-926E-F5758556951E}"/>
              </a:ext>
            </a:extLst>
          </p:cNvPr>
          <p:cNvCxnSpPr>
            <a:cxnSpLocks/>
            <a:endCxn id="29" idx="0"/>
          </p:cNvCxnSpPr>
          <p:nvPr/>
        </p:nvCxnSpPr>
        <p:spPr>
          <a:xfrm flipH="1">
            <a:off x="3126130" y="3445176"/>
            <a:ext cx="1898169" cy="18105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51E202-AA6D-744A-AB1A-24D0481D82BE}"/>
              </a:ext>
            </a:extLst>
          </p:cNvPr>
          <p:cNvCxnSpPr>
            <a:cxnSpLocks/>
            <a:stCxn id="54" idx="3"/>
            <a:endCxn id="4" idx="1"/>
          </p:cNvCxnSpPr>
          <p:nvPr/>
        </p:nvCxnSpPr>
        <p:spPr>
          <a:xfrm>
            <a:off x="2316647" y="3183796"/>
            <a:ext cx="2402277" cy="756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86B-775B-1C4B-9547-3B929CB9A70E}"/>
              </a:ext>
            </a:extLst>
          </p:cNvPr>
          <p:cNvCxnSpPr>
            <a:cxnSpLocks/>
            <a:stCxn id="28" idx="3"/>
          </p:cNvCxnSpPr>
          <p:nvPr/>
        </p:nvCxnSpPr>
        <p:spPr>
          <a:xfrm flipV="1">
            <a:off x="2316647" y="3349997"/>
            <a:ext cx="2402277" cy="729541"/>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517748-6485-9648-9DAB-8AF60B8DE380}"/>
              </a:ext>
            </a:extLst>
          </p:cNvPr>
          <p:cNvCxnSpPr>
            <a:cxnSpLocks/>
            <a:endCxn id="33" idx="0"/>
          </p:cNvCxnSpPr>
          <p:nvPr/>
        </p:nvCxnSpPr>
        <p:spPr>
          <a:xfrm flipH="1">
            <a:off x="4520006" y="3429000"/>
            <a:ext cx="1105341" cy="182670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A5E28F-C7EF-2E4E-83A8-6A458AE7E97E}"/>
              </a:ext>
            </a:extLst>
          </p:cNvPr>
          <p:cNvCxnSpPr>
            <a:cxnSpLocks/>
            <a:endCxn id="32" idx="0"/>
          </p:cNvCxnSpPr>
          <p:nvPr/>
        </p:nvCxnSpPr>
        <p:spPr>
          <a:xfrm flipH="1">
            <a:off x="5913882" y="3472560"/>
            <a:ext cx="232197" cy="17831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066D6E-DF59-CF40-9F20-BF313FC6AEDB}"/>
              </a:ext>
            </a:extLst>
          </p:cNvPr>
          <p:cNvCxnSpPr>
            <a:cxnSpLocks/>
            <a:endCxn id="35" idx="0"/>
          </p:cNvCxnSpPr>
          <p:nvPr/>
        </p:nvCxnSpPr>
        <p:spPr>
          <a:xfrm>
            <a:off x="7079673" y="3495923"/>
            <a:ext cx="228085" cy="175003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C52223-13A2-D147-8676-7BEF4DDC6540}"/>
              </a:ext>
            </a:extLst>
          </p:cNvPr>
          <p:cNvCxnSpPr>
            <a:cxnSpLocks/>
            <a:endCxn id="31" idx="0"/>
          </p:cNvCxnSpPr>
          <p:nvPr/>
        </p:nvCxnSpPr>
        <p:spPr>
          <a:xfrm>
            <a:off x="7549820" y="3495923"/>
            <a:ext cx="1151814" cy="175757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90D8A8B-651A-DA4C-9429-E7CDAE358EEF}"/>
              </a:ext>
            </a:extLst>
          </p:cNvPr>
          <p:cNvCxnSpPr>
            <a:cxnSpLocks/>
            <a:endCxn id="36" idx="0"/>
          </p:cNvCxnSpPr>
          <p:nvPr/>
        </p:nvCxnSpPr>
        <p:spPr>
          <a:xfrm>
            <a:off x="8147939" y="3472560"/>
            <a:ext cx="1947571" cy="176626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0171B75-AD01-394F-9BBA-11F3704DA5B5}"/>
              </a:ext>
            </a:extLst>
          </p:cNvPr>
          <p:cNvSpPr txBox="1"/>
          <p:nvPr/>
        </p:nvSpPr>
        <p:spPr>
          <a:xfrm>
            <a:off x="3873718" y="4000227"/>
            <a:ext cx="5735116" cy="338554"/>
          </a:xfrm>
          <a:prstGeom prst="rect">
            <a:avLst/>
          </a:prstGeom>
          <a:solidFill>
            <a:schemeClr val="tx1"/>
          </a:solidFill>
        </p:spPr>
        <p:txBody>
          <a:bodyPr wrap="square" rtlCol="0">
            <a:spAutoFit/>
          </a:bodyPr>
          <a:lstStyle/>
          <a:p>
            <a:pPr algn="ctr" defTabSz="455783"/>
            <a:r>
              <a:rPr lang="en-US" sz="1600" kern="0" dirty="0">
                <a:solidFill>
                  <a:schemeClr val="bg1"/>
                </a:solidFill>
                <a:latin typeface="Franklin Gothic Book"/>
                <a:cs typeface="Franklin Gothic Book"/>
              </a:rPr>
              <a:t>Read-Only Credentials</a:t>
            </a:r>
          </a:p>
        </p:txBody>
      </p:sp>
      <p:sp>
        <p:nvSpPr>
          <p:cNvPr id="68" name="TextBox 67">
            <a:extLst>
              <a:ext uri="{FF2B5EF4-FFF2-40B4-BE49-F238E27FC236}">
                <a16:creationId xmlns:a16="http://schemas.microsoft.com/office/drawing/2014/main" id="{9739AA1A-FD03-6545-A3AC-7DC286329CF6}"/>
              </a:ext>
            </a:extLst>
          </p:cNvPr>
          <p:cNvSpPr txBox="1"/>
          <p:nvPr/>
        </p:nvSpPr>
        <p:spPr>
          <a:xfrm>
            <a:off x="2856063" y="453364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69" name="TextBox 68">
            <a:extLst>
              <a:ext uri="{FF2B5EF4-FFF2-40B4-BE49-F238E27FC236}">
                <a16:creationId xmlns:a16="http://schemas.microsoft.com/office/drawing/2014/main" id="{9C944E64-3D21-0249-AF90-0A3AE17CF0F7}"/>
              </a:ext>
            </a:extLst>
          </p:cNvPr>
          <p:cNvSpPr txBox="1"/>
          <p:nvPr/>
        </p:nvSpPr>
        <p:spPr>
          <a:xfrm>
            <a:off x="4179221" y="4536670"/>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70" name="TextBox 69">
            <a:extLst>
              <a:ext uri="{FF2B5EF4-FFF2-40B4-BE49-F238E27FC236}">
                <a16:creationId xmlns:a16="http://schemas.microsoft.com/office/drawing/2014/main" id="{35CA9CD2-92BF-BA4C-AA63-B6FD5BD04BB1}"/>
              </a:ext>
            </a:extLst>
          </p:cNvPr>
          <p:cNvSpPr txBox="1"/>
          <p:nvPr/>
        </p:nvSpPr>
        <p:spPr>
          <a:xfrm>
            <a:off x="5539396" y="4536670"/>
            <a:ext cx="44916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SSH </a:t>
            </a:r>
          </a:p>
          <a:p>
            <a:pPr algn="ctr" defTabSz="455783"/>
            <a:r>
              <a:rPr lang="en-US" sz="1000" dirty="0">
                <a:solidFill>
                  <a:srgbClr val="7F7F7F"/>
                </a:solidFill>
                <a:latin typeface="+mj-lt"/>
                <a:cs typeface="Franklin Gothic Book"/>
              </a:rPr>
              <a:t>(22)</a:t>
            </a:r>
          </a:p>
        </p:txBody>
      </p:sp>
      <p:sp>
        <p:nvSpPr>
          <p:cNvPr id="71" name="TextBox 70">
            <a:extLst>
              <a:ext uri="{FF2B5EF4-FFF2-40B4-BE49-F238E27FC236}">
                <a16:creationId xmlns:a16="http://schemas.microsoft.com/office/drawing/2014/main" id="{371A198E-11D2-0D4E-9380-E58C10C3C1F1}"/>
              </a:ext>
            </a:extLst>
          </p:cNvPr>
          <p:cNvSpPr txBox="1"/>
          <p:nvPr/>
        </p:nvSpPr>
        <p:spPr>
          <a:xfrm>
            <a:off x="6470677" y="4536670"/>
            <a:ext cx="805029" cy="400110"/>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SNMP (161)</a:t>
            </a:r>
          </a:p>
        </p:txBody>
      </p:sp>
      <p:sp>
        <p:nvSpPr>
          <p:cNvPr id="75" name="TextBox 74">
            <a:extLst>
              <a:ext uri="{FF2B5EF4-FFF2-40B4-BE49-F238E27FC236}">
                <a16:creationId xmlns:a16="http://schemas.microsoft.com/office/drawing/2014/main" id="{E0343377-531C-244A-8822-BBA1850A175E}"/>
              </a:ext>
            </a:extLst>
          </p:cNvPr>
          <p:cNvSpPr txBox="1"/>
          <p:nvPr/>
        </p:nvSpPr>
        <p:spPr>
          <a:xfrm>
            <a:off x="7483529" y="4533648"/>
            <a:ext cx="862737" cy="553998"/>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HTTPS (443)</a:t>
            </a:r>
          </a:p>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  SNMP (161)</a:t>
            </a:r>
          </a:p>
        </p:txBody>
      </p:sp>
      <p:sp>
        <p:nvSpPr>
          <p:cNvPr id="76" name="Rectangle 75">
            <a:extLst>
              <a:ext uri="{FF2B5EF4-FFF2-40B4-BE49-F238E27FC236}">
                <a16:creationId xmlns:a16="http://schemas.microsoft.com/office/drawing/2014/main" id="{3B246BEB-16E5-FB41-87C9-5B2726C604A0}"/>
              </a:ext>
            </a:extLst>
          </p:cNvPr>
          <p:cNvSpPr/>
          <p:nvPr/>
        </p:nvSpPr>
        <p:spPr>
          <a:xfrm>
            <a:off x="876983" y="5311791"/>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Data Sources</a:t>
            </a:r>
          </a:p>
        </p:txBody>
      </p:sp>
      <p:sp>
        <p:nvSpPr>
          <p:cNvPr id="78" name="Rectangle 77">
            <a:extLst>
              <a:ext uri="{FF2B5EF4-FFF2-40B4-BE49-F238E27FC236}">
                <a16:creationId xmlns:a16="http://schemas.microsoft.com/office/drawing/2014/main" id="{E71CBD7D-DB1A-AA43-B0E0-92BAE4094CCB}"/>
              </a:ext>
            </a:extLst>
          </p:cNvPr>
          <p:cNvSpPr/>
          <p:nvPr/>
        </p:nvSpPr>
        <p:spPr>
          <a:xfrm>
            <a:off x="9608834" y="404797"/>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Public Clouds</a:t>
            </a:r>
          </a:p>
        </p:txBody>
      </p:sp>
      <p:cxnSp>
        <p:nvCxnSpPr>
          <p:cNvPr id="79" name="Straight Connector 78">
            <a:extLst>
              <a:ext uri="{FF2B5EF4-FFF2-40B4-BE49-F238E27FC236}">
                <a16:creationId xmlns:a16="http://schemas.microsoft.com/office/drawing/2014/main" id="{81558A8B-5453-9B41-82CB-7144B797C57C}"/>
              </a:ext>
            </a:extLst>
          </p:cNvPr>
          <p:cNvCxnSpPr>
            <a:cxnSpLocks/>
            <a:endCxn id="34" idx="2"/>
          </p:cNvCxnSpPr>
          <p:nvPr/>
        </p:nvCxnSpPr>
        <p:spPr>
          <a:xfrm flipV="1">
            <a:off x="10341802" y="1093217"/>
            <a:ext cx="1018270" cy="85367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C58000F-E0B9-D04C-A952-8685FF9A1D12}"/>
              </a:ext>
            </a:extLst>
          </p:cNvPr>
          <p:cNvSpPr txBox="1"/>
          <p:nvPr/>
        </p:nvSpPr>
        <p:spPr>
          <a:xfrm>
            <a:off x="10373290" y="1164537"/>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81" name="TextBox 80">
            <a:extLst>
              <a:ext uri="{FF2B5EF4-FFF2-40B4-BE49-F238E27FC236}">
                <a16:creationId xmlns:a16="http://schemas.microsoft.com/office/drawing/2014/main" id="{2129D06B-B05C-0C46-B57F-B11244ACD2E7}"/>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grpSp>
        <p:nvGrpSpPr>
          <p:cNvPr id="95" name="Group 94">
            <a:extLst>
              <a:ext uri="{FF2B5EF4-FFF2-40B4-BE49-F238E27FC236}">
                <a16:creationId xmlns:a16="http://schemas.microsoft.com/office/drawing/2014/main" id="{80A84834-D0AA-6F46-BF15-6DCA1A8A2B31}"/>
              </a:ext>
            </a:extLst>
          </p:cNvPr>
          <p:cNvGrpSpPr/>
          <p:nvPr/>
        </p:nvGrpSpPr>
        <p:grpSpPr>
          <a:xfrm>
            <a:off x="2841073" y="1254440"/>
            <a:ext cx="7500729" cy="1117978"/>
            <a:chOff x="2841073" y="1254440"/>
            <a:chExt cx="7500729" cy="1117978"/>
          </a:xfrm>
        </p:grpSpPr>
        <p:sp>
          <p:nvSpPr>
            <p:cNvPr id="6" name="Rectangle 5">
              <a:extLst>
                <a:ext uri="{FF2B5EF4-FFF2-40B4-BE49-F238E27FC236}">
                  <a16:creationId xmlns:a16="http://schemas.microsoft.com/office/drawing/2014/main" id="{79CF2E90-D8CB-114A-954F-9E0A6BAF713F}"/>
                </a:ext>
              </a:extLst>
            </p:cNvPr>
            <p:cNvSpPr/>
            <p:nvPr/>
          </p:nvSpPr>
          <p:spPr>
            <a:xfrm>
              <a:off x="2841073" y="1254440"/>
              <a:ext cx="7500729" cy="1117978"/>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82" name="TextBox 81">
              <a:extLst>
                <a:ext uri="{FF2B5EF4-FFF2-40B4-BE49-F238E27FC236}">
                  <a16:creationId xmlns:a16="http://schemas.microsoft.com/office/drawing/2014/main" id="{63CFFCD2-17D7-3544-AFE3-00DDB48C6848}"/>
                </a:ext>
              </a:extLst>
            </p:cNvPr>
            <p:cNvSpPr txBox="1"/>
            <p:nvPr/>
          </p:nvSpPr>
          <p:spPr>
            <a:xfrm>
              <a:off x="5160159" y="1284679"/>
              <a:ext cx="2876108" cy="369332"/>
            </a:xfrm>
            <a:prstGeom prst="rect">
              <a:avLst/>
            </a:prstGeom>
            <a:noFill/>
          </p:spPr>
          <p:txBody>
            <a:bodyPr wrap="none" rtlCol="0">
              <a:spAutoFit/>
            </a:bodyPr>
            <a:lstStyle/>
            <a:p>
              <a:pPr defTabSz="455783"/>
              <a:r>
                <a:rPr lang="en-US" b="1" dirty="0">
                  <a:solidFill>
                    <a:schemeClr val="bg1"/>
                  </a:solidFill>
                  <a:latin typeface="+mj-lt"/>
                  <a:cs typeface="Franklin Gothic Book"/>
                </a:rPr>
                <a:t>VMware Cloud Services</a:t>
              </a:r>
            </a:p>
          </p:txBody>
        </p:sp>
        <p:sp>
          <p:nvSpPr>
            <p:cNvPr id="83" name="Rectangle 82">
              <a:extLst>
                <a:ext uri="{FF2B5EF4-FFF2-40B4-BE49-F238E27FC236}">
                  <a16:creationId xmlns:a16="http://schemas.microsoft.com/office/drawing/2014/main" id="{4789B366-0BDA-8B4D-AC08-F34E8154C848}"/>
                </a:ext>
              </a:extLst>
            </p:cNvPr>
            <p:cNvSpPr/>
            <p:nvPr/>
          </p:nvSpPr>
          <p:spPr>
            <a:xfrm>
              <a:off x="6165046" y="1765243"/>
              <a:ext cx="3672408" cy="39182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Network Insight</a:t>
              </a:r>
              <a:endParaRPr lang="en-US" sz="1600" dirty="0">
                <a:solidFill>
                  <a:schemeClr val="bg1"/>
                </a:solidFill>
              </a:endParaRPr>
            </a:p>
          </p:txBody>
        </p:sp>
        <p:sp>
          <p:nvSpPr>
            <p:cNvPr id="84" name="Rectangle 83">
              <a:extLst>
                <a:ext uri="{FF2B5EF4-FFF2-40B4-BE49-F238E27FC236}">
                  <a16:creationId xmlns:a16="http://schemas.microsoft.com/office/drawing/2014/main" id="{5ED1DE34-7B50-784C-8047-FE7D75621FB5}"/>
                </a:ext>
              </a:extLst>
            </p:cNvPr>
            <p:cNvSpPr/>
            <p:nvPr/>
          </p:nvSpPr>
          <p:spPr>
            <a:xfrm>
              <a:off x="3144764" y="1765243"/>
              <a:ext cx="2603964" cy="39182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Upgrade &amp; Support</a:t>
              </a:r>
              <a:endParaRPr lang="en-US" sz="1600" dirty="0">
                <a:solidFill>
                  <a:schemeClr val="bg1"/>
                </a:solidFill>
              </a:endParaRPr>
            </a:p>
          </p:txBody>
        </p:sp>
      </p:grpSp>
      <p:sp>
        <p:nvSpPr>
          <p:cNvPr id="4" name="Rectangle 3">
            <a:extLst>
              <a:ext uri="{FF2B5EF4-FFF2-40B4-BE49-F238E27FC236}">
                <a16:creationId xmlns:a16="http://schemas.microsoft.com/office/drawing/2014/main" id="{48112B6C-57A9-0148-B65A-444B4AE02C1A}"/>
              </a:ext>
            </a:extLst>
          </p:cNvPr>
          <p:cNvSpPr/>
          <p:nvPr/>
        </p:nvSpPr>
        <p:spPr>
          <a:xfrm>
            <a:off x="4718924" y="2880827"/>
            <a:ext cx="375857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cxnSp>
        <p:nvCxnSpPr>
          <p:cNvPr id="96" name="Straight Connector 95">
            <a:extLst>
              <a:ext uri="{FF2B5EF4-FFF2-40B4-BE49-F238E27FC236}">
                <a16:creationId xmlns:a16="http://schemas.microsoft.com/office/drawing/2014/main" id="{7346B749-68E7-EC41-A737-2AC5C2983BF8}"/>
              </a:ext>
            </a:extLst>
          </p:cNvPr>
          <p:cNvCxnSpPr>
            <a:cxnSpLocks/>
          </p:cNvCxnSpPr>
          <p:nvPr/>
        </p:nvCxnSpPr>
        <p:spPr>
          <a:xfrm>
            <a:off x="0" y="2510379"/>
            <a:ext cx="12188825" cy="0"/>
          </a:xfrm>
          <a:prstGeom prst="line">
            <a:avLst/>
          </a:prstGeom>
          <a:ln w="28575">
            <a:solidFill>
              <a:schemeClr val="tx1"/>
            </a:solidFill>
            <a:prstDash val="sysDot"/>
            <a:miter lim="800000"/>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8F8BBDB-762E-EE46-8096-EF167F5B2BE3}"/>
              </a:ext>
            </a:extLst>
          </p:cNvPr>
          <p:cNvSpPr/>
          <p:nvPr/>
        </p:nvSpPr>
        <p:spPr>
          <a:xfrm>
            <a:off x="10850937" y="2160133"/>
            <a:ext cx="1139491" cy="338554"/>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Cloud</a:t>
            </a:r>
          </a:p>
        </p:txBody>
      </p:sp>
      <p:sp>
        <p:nvSpPr>
          <p:cNvPr id="103" name="Rectangle 102">
            <a:extLst>
              <a:ext uri="{FF2B5EF4-FFF2-40B4-BE49-F238E27FC236}">
                <a16:creationId xmlns:a16="http://schemas.microsoft.com/office/drawing/2014/main" id="{6CF3E3DC-245B-C245-863F-91C3CE0A7DA7}"/>
              </a:ext>
            </a:extLst>
          </p:cNvPr>
          <p:cNvSpPr/>
          <p:nvPr/>
        </p:nvSpPr>
        <p:spPr>
          <a:xfrm>
            <a:off x="10507886" y="2515108"/>
            <a:ext cx="1476597" cy="338554"/>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On-Premises</a:t>
            </a:r>
          </a:p>
        </p:txBody>
      </p:sp>
      <p:grpSp>
        <p:nvGrpSpPr>
          <p:cNvPr id="107" name="Group 106">
            <a:extLst>
              <a:ext uri="{FF2B5EF4-FFF2-40B4-BE49-F238E27FC236}">
                <a16:creationId xmlns:a16="http://schemas.microsoft.com/office/drawing/2014/main" id="{671CBEDE-0C83-BB47-B03D-538D7CDFF689}"/>
              </a:ext>
            </a:extLst>
          </p:cNvPr>
          <p:cNvGrpSpPr/>
          <p:nvPr/>
        </p:nvGrpSpPr>
        <p:grpSpPr>
          <a:xfrm>
            <a:off x="7586461" y="73275"/>
            <a:ext cx="899612" cy="899612"/>
            <a:chOff x="609600" y="4114800"/>
            <a:chExt cx="1828959" cy="1828959"/>
          </a:xfrm>
        </p:grpSpPr>
        <p:sp>
          <p:nvSpPr>
            <p:cNvPr id="105" name="Oval 104">
              <a:extLst>
                <a:ext uri="{FF2B5EF4-FFF2-40B4-BE49-F238E27FC236}">
                  <a16:creationId xmlns:a16="http://schemas.microsoft.com/office/drawing/2014/main" id="{E0CE6576-FB68-8249-8513-F6965259F887}"/>
                </a:ext>
              </a:extLst>
            </p:cNvPr>
            <p:cNvSpPr/>
            <p:nvPr/>
          </p:nvSpPr>
          <p:spPr>
            <a:xfrm>
              <a:off x="609600" y="4114800"/>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06" name="Freeform 105">
              <a:extLst>
                <a:ext uri="{FF2B5EF4-FFF2-40B4-BE49-F238E27FC236}">
                  <a16:creationId xmlns:a16="http://schemas.microsoft.com/office/drawing/2014/main" id="{65DCB1F9-0552-0242-81EF-579EA84116B6}"/>
                </a:ext>
              </a:extLst>
            </p:cNvPr>
            <p:cNvSpPr>
              <a:spLocks noChangeAspect="1" noEditPoints="1"/>
            </p:cNvSpPr>
            <p:nvPr/>
          </p:nvSpPr>
          <p:spPr bwMode="auto">
            <a:xfrm>
              <a:off x="976691" y="4481195"/>
              <a:ext cx="1096167" cy="1096167"/>
            </a:xfrm>
            <a:custGeom>
              <a:avLst/>
              <a:gdLst>
                <a:gd name="T0" fmla="*/ 384 w 384"/>
                <a:gd name="T1" fmla="*/ 192 h 384"/>
                <a:gd name="T2" fmla="*/ 192 w 384"/>
                <a:gd name="T3" fmla="*/ 384 h 384"/>
                <a:gd name="T4" fmla="*/ 0 w 384"/>
                <a:gd name="T5" fmla="*/ 192 h 384"/>
                <a:gd name="T6" fmla="*/ 58 w 384"/>
                <a:gd name="T7" fmla="*/ 55 h 384"/>
                <a:gd name="T8" fmla="*/ 34 w 384"/>
                <a:gd name="T9" fmla="*/ 31 h 384"/>
                <a:gd name="T10" fmla="*/ 95 w 384"/>
                <a:gd name="T11" fmla="*/ 31 h 384"/>
                <a:gd name="T12" fmla="*/ 95 w 384"/>
                <a:gd name="T13" fmla="*/ 92 h 384"/>
                <a:gd name="T14" fmla="*/ 69 w 384"/>
                <a:gd name="T15" fmla="*/ 66 h 384"/>
                <a:gd name="T16" fmla="*/ 16 w 384"/>
                <a:gd name="T17" fmla="*/ 192 h 384"/>
                <a:gd name="T18" fmla="*/ 192 w 384"/>
                <a:gd name="T19" fmla="*/ 368 h 384"/>
                <a:gd name="T20" fmla="*/ 368 w 384"/>
                <a:gd name="T21" fmla="*/ 192 h 384"/>
                <a:gd name="T22" fmla="*/ 192 w 384"/>
                <a:gd name="T23" fmla="*/ 16 h 384"/>
                <a:gd name="T24" fmla="*/ 128 w 384"/>
                <a:gd name="T25" fmla="*/ 28 h 384"/>
                <a:gd name="T26" fmla="*/ 128 w 384"/>
                <a:gd name="T27" fmla="*/ 11 h 384"/>
                <a:gd name="T28" fmla="*/ 192 w 384"/>
                <a:gd name="T29" fmla="*/ 0 h 384"/>
                <a:gd name="T30" fmla="*/ 384 w 384"/>
                <a:gd name="T31" fmla="*/ 192 h 384"/>
                <a:gd name="T32" fmla="*/ 191 w 384"/>
                <a:gd name="T33" fmla="*/ 90 h 384"/>
                <a:gd name="T34" fmla="*/ 223 w 384"/>
                <a:gd name="T35" fmla="*/ 122 h 384"/>
                <a:gd name="T36" fmla="*/ 239 w 384"/>
                <a:gd name="T37" fmla="*/ 122 h 384"/>
                <a:gd name="T38" fmla="*/ 191 w 384"/>
                <a:gd name="T39" fmla="*/ 74 h 384"/>
                <a:gd name="T40" fmla="*/ 142 w 384"/>
                <a:gd name="T41" fmla="*/ 123 h 384"/>
                <a:gd name="T42" fmla="*/ 191 w 384"/>
                <a:gd name="T43" fmla="*/ 171 h 384"/>
                <a:gd name="T44" fmla="*/ 234 w 384"/>
                <a:gd name="T45" fmla="*/ 143 h 384"/>
                <a:gd name="T46" fmla="*/ 215 w 384"/>
                <a:gd name="T47" fmla="*/ 143 h 384"/>
                <a:gd name="T48" fmla="*/ 191 w 384"/>
                <a:gd name="T49" fmla="*/ 155 h 384"/>
                <a:gd name="T50" fmla="*/ 158 w 384"/>
                <a:gd name="T51" fmla="*/ 123 h 384"/>
                <a:gd name="T52" fmla="*/ 191 w 384"/>
                <a:gd name="T53" fmla="*/ 90 h 384"/>
                <a:gd name="T54" fmla="*/ 267 w 384"/>
                <a:gd name="T55" fmla="*/ 326 h 384"/>
                <a:gd name="T56" fmla="*/ 114 w 384"/>
                <a:gd name="T57" fmla="*/ 326 h 384"/>
                <a:gd name="T58" fmla="*/ 114 w 384"/>
                <a:gd name="T59" fmla="*/ 208 h 384"/>
                <a:gd name="T60" fmla="*/ 146 w 384"/>
                <a:gd name="T61" fmla="*/ 176 h 384"/>
                <a:gd name="T62" fmla="*/ 173 w 384"/>
                <a:gd name="T63" fmla="*/ 176 h 384"/>
                <a:gd name="T64" fmla="*/ 191 w 384"/>
                <a:gd name="T65" fmla="*/ 193 h 384"/>
                <a:gd name="T66" fmla="*/ 208 w 384"/>
                <a:gd name="T67" fmla="*/ 176 h 384"/>
                <a:gd name="T68" fmla="*/ 235 w 384"/>
                <a:gd name="T69" fmla="*/ 176 h 384"/>
                <a:gd name="T70" fmla="*/ 267 w 384"/>
                <a:gd name="T71" fmla="*/ 208 h 384"/>
                <a:gd name="T72" fmla="*/ 267 w 384"/>
                <a:gd name="T73" fmla="*/ 326 h 384"/>
                <a:gd name="T74" fmla="*/ 251 w 384"/>
                <a:gd name="T75" fmla="*/ 215 h 384"/>
                <a:gd name="T76" fmla="*/ 229 w 384"/>
                <a:gd name="T77" fmla="*/ 192 h 384"/>
                <a:gd name="T78" fmla="*/ 214 w 384"/>
                <a:gd name="T79" fmla="*/ 192 h 384"/>
                <a:gd name="T80" fmla="*/ 191 w 384"/>
                <a:gd name="T81" fmla="*/ 216 h 384"/>
                <a:gd name="T82" fmla="*/ 167 w 384"/>
                <a:gd name="T83" fmla="*/ 192 h 384"/>
                <a:gd name="T84" fmla="*/ 153 w 384"/>
                <a:gd name="T85" fmla="*/ 192 h 384"/>
                <a:gd name="T86" fmla="*/ 130 w 384"/>
                <a:gd name="T87" fmla="*/ 215 h 384"/>
                <a:gd name="T88" fmla="*/ 130 w 384"/>
                <a:gd name="T89" fmla="*/ 310 h 384"/>
                <a:gd name="T90" fmla="*/ 251 w 384"/>
                <a:gd name="T91" fmla="*/ 310 h 384"/>
                <a:gd name="T92" fmla="*/ 251 w 384"/>
                <a:gd name="T93" fmla="*/ 215 h 384"/>
                <a:gd name="T94" fmla="*/ 138 w 384"/>
                <a:gd name="T95" fmla="*/ 104 h 384"/>
                <a:gd name="T96" fmla="*/ 136 w 384"/>
                <a:gd name="T97" fmla="*/ 104 h 384"/>
                <a:gd name="T98" fmla="*/ 191 w 384"/>
                <a:gd name="T99" fmla="*/ 65 h 384"/>
                <a:gd name="T100" fmla="*/ 248 w 384"/>
                <a:gd name="T101" fmla="*/ 123 h 384"/>
                <a:gd name="T102" fmla="*/ 248 w 384"/>
                <a:gd name="T103" fmla="*/ 128 h 384"/>
                <a:gd name="T104" fmla="*/ 207 w 384"/>
                <a:gd name="T105" fmla="*/ 128 h 384"/>
                <a:gd name="T106" fmla="*/ 207 w 384"/>
                <a:gd name="T107" fmla="*/ 136 h 384"/>
                <a:gd name="T108" fmla="*/ 254 w 384"/>
                <a:gd name="T109" fmla="*/ 136 h 384"/>
                <a:gd name="T110" fmla="*/ 255 w 384"/>
                <a:gd name="T111" fmla="*/ 133 h 384"/>
                <a:gd name="T112" fmla="*/ 256 w 384"/>
                <a:gd name="T113" fmla="*/ 123 h 384"/>
                <a:gd name="T114" fmla="*/ 191 w 384"/>
                <a:gd name="T115" fmla="*/ 57 h 384"/>
                <a:gd name="T116" fmla="*/ 128 w 384"/>
                <a:gd name="T117" fmla="*/ 104 h 384"/>
                <a:gd name="T118" fmla="*/ 116 w 384"/>
                <a:gd name="T119" fmla="*/ 104 h 384"/>
                <a:gd name="T120" fmla="*/ 116 w 384"/>
                <a:gd name="T121" fmla="*/ 138 h 384"/>
                <a:gd name="T122" fmla="*/ 138 w 384"/>
                <a:gd name="T123" fmla="*/ 138 h 384"/>
                <a:gd name="T124" fmla="*/ 138 w 384"/>
                <a:gd name="T125" fmla="*/ 10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384" y="192"/>
                  </a:moveTo>
                  <a:cubicBezTo>
                    <a:pt x="384" y="298"/>
                    <a:pt x="298" y="384"/>
                    <a:pt x="192" y="384"/>
                  </a:cubicBezTo>
                  <a:cubicBezTo>
                    <a:pt x="86" y="384"/>
                    <a:pt x="0" y="298"/>
                    <a:pt x="0" y="192"/>
                  </a:cubicBezTo>
                  <a:cubicBezTo>
                    <a:pt x="0" y="138"/>
                    <a:pt x="22" y="90"/>
                    <a:pt x="58" y="55"/>
                  </a:cubicBezTo>
                  <a:cubicBezTo>
                    <a:pt x="34" y="31"/>
                    <a:pt x="34" y="31"/>
                    <a:pt x="34" y="31"/>
                  </a:cubicBezTo>
                  <a:cubicBezTo>
                    <a:pt x="95" y="31"/>
                    <a:pt x="95" y="31"/>
                    <a:pt x="95" y="31"/>
                  </a:cubicBezTo>
                  <a:cubicBezTo>
                    <a:pt x="95" y="92"/>
                    <a:pt x="95" y="92"/>
                    <a:pt x="95" y="92"/>
                  </a:cubicBezTo>
                  <a:cubicBezTo>
                    <a:pt x="69" y="66"/>
                    <a:pt x="69" y="66"/>
                    <a:pt x="69" y="66"/>
                  </a:cubicBezTo>
                  <a:cubicBezTo>
                    <a:pt x="36" y="98"/>
                    <a:pt x="16" y="143"/>
                    <a:pt x="16" y="192"/>
                  </a:cubicBezTo>
                  <a:cubicBezTo>
                    <a:pt x="16" y="289"/>
                    <a:pt x="95" y="368"/>
                    <a:pt x="192" y="368"/>
                  </a:cubicBezTo>
                  <a:cubicBezTo>
                    <a:pt x="289" y="368"/>
                    <a:pt x="368" y="289"/>
                    <a:pt x="368" y="192"/>
                  </a:cubicBezTo>
                  <a:cubicBezTo>
                    <a:pt x="368" y="95"/>
                    <a:pt x="289" y="16"/>
                    <a:pt x="192" y="16"/>
                  </a:cubicBezTo>
                  <a:cubicBezTo>
                    <a:pt x="169" y="16"/>
                    <a:pt x="148" y="20"/>
                    <a:pt x="128" y="28"/>
                  </a:cubicBezTo>
                  <a:cubicBezTo>
                    <a:pt x="128" y="11"/>
                    <a:pt x="128" y="11"/>
                    <a:pt x="128" y="11"/>
                  </a:cubicBezTo>
                  <a:cubicBezTo>
                    <a:pt x="148" y="4"/>
                    <a:pt x="170" y="0"/>
                    <a:pt x="192" y="0"/>
                  </a:cubicBezTo>
                  <a:cubicBezTo>
                    <a:pt x="298" y="0"/>
                    <a:pt x="384" y="86"/>
                    <a:pt x="384" y="192"/>
                  </a:cubicBezTo>
                  <a:close/>
                  <a:moveTo>
                    <a:pt x="191" y="90"/>
                  </a:moveTo>
                  <a:cubicBezTo>
                    <a:pt x="208" y="90"/>
                    <a:pt x="222" y="104"/>
                    <a:pt x="223" y="122"/>
                  </a:cubicBezTo>
                  <a:cubicBezTo>
                    <a:pt x="239" y="122"/>
                    <a:pt x="239" y="122"/>
                    <a:pt x="239" y="122"/>
                  </a:cubicBezTo>
                  <a:cubicBezTo>
                    <a:pt x="238" y="96"/>
                    <a:pt x="217" y="74"/>
                    <a:pt x="191" y="74"/>
                  </a:cubicBezTo>
                  <a:cubicBezTo>
                    <a:pt x="164" y="74"/>
                    <a:pt x="142" y="96"/>
                    <a:pt x="142" y="123"/>
                  </a:cubicBezTo>
                  <a:cubicBezTo>
                    <a:pt x="142" y="149"/>
                    <a:pt x="164" y="171"/>
                    <a:pt x="191" y="171"/>
                  </a:cubicBezTo>
                  <a:cubicBezTo>
                    <a:pt x="210" y="171"/>
                    <a:pt x="226" y="160"/>
                    <a:pt x="234" y="143"/>
                  </a:cubicBezTo>
                  <a:cubicBezTo>
                    <a:pt x="215" y="143"/>
                    <a:pt x="215" y="143"/>
                    <a:pt x="215" y="143"/>
                  </a:cubicBezTo>
                  <a:cubicBezTo>
                    <a:pt x="209" y="150"/>
                    <a:pt x="200" y="155"/>
                    <a:pt x="191" y="155"/>
                  </a:cubicBezTo>
                  <a:cubicBezTo>
                    <a:pt x="173" y="155"/>
                    <a:pt x="158" y="140"/>
                    <a:pt x="158" y="123"/>
                  </a:cubicBezTo>
                  <a:cubicBezTo>
                    <a:pt x="158" y="105"/>
                    <a:pt x="173" y="90"/>
                    <a:pt x="191" y="90"/>
                  </a:cubicBezTo>
                  <a:close/>
                  <a:moveTo>
                    <a:pt x="267" y="326"/>
                  </a:moveTo>
                  <a:cubicBezTo>
                    <a:pt x="114" y="326"/>
                    <a:pt x="114" y="326"/>
                    <a:pt x="114" y="326"/>
                  </a:cubicBezTo>
                  <a:cubicBezTo>
                    <a:pt x="114" y="208"/>
                    <a:pt x="114" y="208"/>
                    <a:pt x="114" y="208"/>
                  </a:cubicBezTo>
                  <a:cubicBezTo>
                    <a:pt x="146" y="176"/>
                    <a:pt x="146" y="176"/>
                    <a:pt x="146" y="176"/>
                  </a:cubicBezTo>
                  <a:cubicBezTo>
                    <a:pt x="173" y="176"/>
                    <a:pt x="173" y="176"/>
                    <a:pt x="173" y="176"/>
                  </a:cubicBezTo>
                  <a:cubicBezTo>
                    <a:pt x="191" y="193"/>
                    <a:pt x="191" y="193"/>
                    <a:pt x="191" y="193"/>
                  </a:cubicBezTo>
                  <a:cubicBezTo>
                    <a:pt x="208" y="176"/>
                    <a:pt x="208" y="176"/>
                    <a:pt x="208" y="176"/>
                  </a:cubicBezTo>
                  <a:cubicBezTo>
                    <a:pt x="235" y="176"/>
                    <a:pt x="235" y="176"/>
                    <a:pt x="235" y="176"/>
                  </a:cubicBezTo>
                  <a:cubicBezTo>
                    <a:pt x="267" y="208"/>
                    <a:pt x="267" y="208"/>
                    <a:pt x="267" y="208"/>
                  </a:cubicBezTo>
                  <a:lnTo>
                    <a:pt x="267" y="326"/>
                  </a:lnTo>
                  <a:close/>
                  <a:moveTo>
                    <a:pt x="251" y="215"/>
                  </a:moveTo>
                  <a:cubicBezTo>
                    <a:pt x="229" y="192"/>
                    <a:pt x="229" y="192"/>
                    <a:pt x="229" y="192"/>
                  </a:cubicBezTo>
                  <a:cubicBezTo>
                    <a:pt x="214" y="192"/>
                    <a:pt x="214" y="192"/>
                    <a:pt x="214" y="192"/>
                  </a:cubicBezTo>
                  <a:cubicBezTo>
                    <a:pt x="191" y="216"/>
                    <a:pt x="191" y="216"/>
                    <a:pt x="191" y="216"/>
                  </a:cubicBezTo>
                  <a:cubicBezTo>
                    <a:pt x="167" y="192"/>
                    <a:pt x="167" y="192"/>
                    <a:pt x="167" y="192"/>
                  </a:cubicBezTo>
                  <a:cubicBezTo>
                    <a:pt x="153" y="192"/>
                    <a:pt x="153" y="192"/>
                    <a:pt x="153" y="192"/>
                  </a:cubicBezTo>
                  <a:cubicBezTo>
                    <a:pt x="130" y="215"/>
                    <a:pt x="130" y="215"/>
                    <a:pt x="130" y="215"/>
                  </a:cubicBezTo>
                  <a:cubicBezTo>
                    <a:pt x="130" y="310"/>
                    <a:pt x="130" y="310"/>
                    <a:pt x="130" y="310"/>
                  </a:cubicBezTo>
                  <a:cubicBezTo>
                    <a:pt x="251" y="310"/>
                    <a:pt x="251" y="310"/>
                    <a:pt x="251" y="310"/>
                  </a:cubicBezTo>
                  <a:lnTo>
                    <a:pt x="251" y="215"/>
                  </a:lnTo>
                  <a:close/>
                  <a:moveTo>
                    <a:pt x="138" y="104"/>
                  </a:moveTo>
                  <a:cubicBezTo>
                    <a:pt x="136" y="104"/>
                    <a:pt x="136" y="104"/>
                    <a:pt x="136" y="104"/>
                  </a:cubicBezTo>
                  <a:cubicBezTo>
                    <a:pt x="144" y="82"/>
                    <a:pt x="165" y="65"/>
                    <a:pt x="191" y="65"/>
                  </a:cubicBezTo>
                  <a:cubicBezTo>
                    <a:pt x="222" y="65"/>
                    <a:pt x="248" y="91"/>
                    <a:pt x="248" y="123"/>
                  </a:cubicBezTo>
                  <a:cubicBezTo>
                    <a:pt x="248" y="124"/>
                    <a:pt x="248" y="126"/>
                    <a:pt x="248" y="128"/>
                  </a:cubicBezTo>
                  <a:cubicBezTo>
                    <a:pt x="207" y="128"/>
                    <a:pt x="207" y="128"/>
                    <a:pt x="207" y="128"/>
                  </a:cubicBezTo>
                  <a:cubicBezTo>
                    <a:pt x="207" y="136"/>
                    <a:pt x="207" y="136"/>
                    <a:pt x="207" y="136"/>
                  </a:cubicBezTo>
                  <a:cubicBezTo>
                    <a:pt x="254" y="136"/>
                    <a:pt x="254" y="136"/>
                    <a:pt x="254" y="136"/>
                  </a:cubicBezTo>
                  <a:cubicBezTo>
                    <a:pt x="255" y="133"/>
                    <a:pt x="255" y="133"/>
                    <a:pt x="255" y="133"/>
                  </a:cubicBezTo>
                  <a:cubicBezTo>
                    <a:pt x="256" y="129"/>
                    <a:pt x="256" y="126"/>
                    <a:pt x="256" y="123"/>
                  </a:cubicBezTo>
                  <a:cubicBezTo>
                    <a:pt x="256" y="87"/>
                    <a:pt x="227" y="57"/>
                    <a:pt x="191" y="57"/>
                  </a:cubicBezTo>
                  <a:cubicBezTo>
                    <a:pt x="161" y="57"/>
                    <a:pt x="136" y="77"/>
                    <a:pt x="128" y="104"/>
                  </a:cubicBezTo>
                  <a:cubicBezTo>
                    <a:pt x="116" y="104"/>
                    <a:pt x="116" y="104"/>
                    <a:pt x="116" y="104"/>
                  </a:cubicBezTo>
                  <a:cubicBezTo>
                    <a:pt x="116" y="138"/>
                    <a:pt x="116" y="138"/>
                    <a:pt x="116" y="138"/>
                  </a:cubicBezTo>
                  <a:cubicBezTo>
                    <a:pt x="138" y="138"/>
                    <a:pt x="138" y="138"/>
                    <a:pt x="138" y="138"/>
                  </a:cubicBezTo>
                  <a:lnTo>
                    <a:pt x="138" y="1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08" name="Straight Connector 107">
            <a:extLst>
              <a:ext uri="{FF2B5EF4-FFF2-40B4-BE49-F238E27FC236}">
                <a16:creationId xmlns:a16="http://schemas.microsoft.com/office/drawing/2014/main" id="{84185275-C437-1047-A0D7-B98E31E7E622}"/>
              </a:ext>
            </a:extLst>
          </p:cNvPr>
          <p:cNvCxnSpPr>
            <a:cxnSpLocks/>
            <a:stCxn id="105" idx="4"/>
          </p:cNvCxnSpPr>
          <p:nvPr/>
        </p:nvCxnSpPr>
        <p:spPr>
          <a:xfrm>
            <a:off x="8036267" y="972887"/>
            <a:ext cx="0" cy="3014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BE782A4-B61B-DD4F-B714-CFE511CF3EC4}"/>
              </a:ext>
            </a:extLst>
          </p:cNvPr>
          <p:cNvSpPr/>
          <p:nvPr/>
        </p:nvSpPr>
        <p:spPr>
          <a:xfrm>
            <a:off x="10919139" y="4698529"/>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And more..</a:t>
            </a:r>
          </a:p>
        </p:txBody>
      </p:sp>
      <p:cxnSp>
        <p:nvCxnSpPr>
          <p:cNvPr id="56" name="Straight Connector 55">
            <a:extLst>
              <a:ext uri="{FF2B5EF4-FFF2-40B4-BE49-F238E27FC236}">
                <a16:creationId xmlns:a16="http://schemas.microsoft.com/office/drawing/2014/main" id="{6BCD2201-FB93-B247-A46B-4084AD7B328F}"/>
              </a:ext>
            </a:extLst>
          </p:cNvPr>
          <p:cNvCxnSpPr>
            <a:cxnSpLocks/>
            <a:stCxn id="4" idx="3"/>
            <a:endCxn id="55" idx="1"/>
          </p:cNvCxnSpPr>
          <p:nvPr/>
        </p:nvCxnSpPr>
        <p:spPr>
          <a:xfrm>
            <a:off x="8477503" y="3191365"/>
            <a:ext cx="2441636" cy="190316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49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500"/>
                                        <p:tgtEl>
                                          <p:spTgt spid="6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fade">
                                      <p:cBhvr>
                                        <p:cTn id="78" dur="500"/>
                                        <p:tgtEl>
                                          <p:spTgt spid="6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fade">
                                      <p:cBhvr>
                                        <p:cTn id="104" dur="500"/>
                                        <p:tgtEl>
                                          <p:spTgt spid="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fade">
                                      <p:cBhvr>
                                        <p:cTn id="124" dur="500"/>
                                        <p:tgtEl>
                                          <p:spTgt spid="80"/>
                                        </p:tgtEl>
                                      </p:cBhvr>
                                    </p:animEffect>
                                  </p:childTnLst>
                                </p:cTn>
                              </p:par>
                              <p:par>
                                <p:cTn id="125" presetID="10" presetClass="entr" presetSubtype="0" fill="hold" nodeType="withEffect">
                                  <p:stCondLst>
                                    <p:cond delay="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500"/>
                                        <p:tgtEl>
                                          <p:spTgt spid="7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500"/>
                                        <p:tgtEl>
                                          <p:spTgt spid="3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fade">
                                      <p:cBhvr>
                                        <p:cTn id="138" dur="500"/>
                                        <p:tgtEl>
                                          <p:spTgt spid="108"/>
                                        </p:tgtEl>
                                      </p:cBhvr>
                                    </p:animEffect>
                                  </p:childTnLst>
                                </p:cTn>
                              </p:par>
                              <p:par>
                                <p:cTn id="139" presetID="10" presetClass="entr" presetSubtype="0" fill="hold" nodeType="withEffect">
                                  <p:stCondLst>
                                    <p:cond delay="0"/>
                                  </p:stCondLst>
                                  <p:childTnLst>
                                    <p:set>
                                      <p:cBhvr>
                                        <p:cTn id="140" dur="1" fill="hold">
                                          <p:stCondLst>
                                            <p:cond delay="0"/>
                                          </p:stCondLst>
                                        </p:cTn>
                                        <p:tgtEl>
                                          <p:spTgt spid="107"/>
                                        </p:tgtEl>
                                        <p:attrNameLst>
                                          <p:attrName>style.visibility</p:attrName>
                                        </p:attrNameLst>
                                      </p:cBhvr>
                                      <p:to>
                                        <p:strVal val="visible"/>
                                      </p:to>
                                    </p:set>
                                    <p:animEffect transition="in" filter="fade">
                                      <p:cBhvr>
                                        <p:cTn id="141" dur="500"/>
                                        <p:tgtEl>
                                          <p:spTgt spid="10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1" grpId="0"/>
      <p:bldP spid="52" grpId="0"/>
      <p:bldP spid="28" grpId="0" animBg="1"/>
      <p:bldP spid="29" grpId="0" animBg="1"/>
      <p:bldP spid="31" grpId="0" animBg="1"/>
      <p:bldP spid="32" grpId="0" animBg="1"/>
      <p:bldP spid="33" grpId="0" animBg="1"/>
      <p:bldP spid="34" grpId="0" animBg="1"/>
      <p:bldP spid="54" grpId="0" animBg="1"/>
      <p:bldP spid="72" grpId="0"/>
      <p:bldP spid="73" grpId="0"/>
      <p:bldP spid="77" grpId="0"/>
      <p:bldP spid="36" grpId="0" animBg="1"/>
      <p:bldP spid="50" grpId="0" animBg="1"/>
      <p:bldP spid="68" grpId="0"/>
      <p:bldP spid="69" grpId="0"/>
      <p:bldP spid="70" grpId="0"/>
      <p:bldP spid="71" grpId="0"/>
      <p:bldP spid="75" grpId="0"/>
      <p:bldP spid="76" grpId="0"/>
      <p:bldP spid="78" grpId="0"/>
      <p:bldP spid="80" grpId="0"/>
      <p:bldP spid="4" grpId="0" animBg="1"/>
      <p:bldP spid="102" grpId="0"/>
      <p:bldP spid="103" grpId="0"/>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Grid</a:t>
            </a:r>
          </a:p>
        </p:txBody>
      </p:sp>
      <p:sp>
        <p:nvSpPr>
          <p:cNvPr id="8" name="Subtitle 7">
            <a:extLst>
              <a:ext uri="{FF2B5EF4-FFF2-40B4-BE49-F238E27FC236}">
                <a16:creationId xmlns:a16="http://schemas.microsoft.com/office/drawing/2014/main" id="{6B4843DB-65B5-4E27-8CE9-8B7A5B2F98C1}"/>
              </a:ext>
            </a:extLst>
          </p:cNvPr>
          <p:cNvSpPr>
            <a:spLocks noGrp="1"/>
          </p:cNvSpPr>
          <p:nvPr>
            <p:ph type="subTitle" idx="10"/>
          </p:nvPr>
        </p:nvSpPr>
        <p:spPr/>
        <p:txBody>
          <a:bodyPr/>
          <a:lstStyle/>
          <a:p>
            <a:r>
              <a:rPr lang="en-US" dirty="0"/>
              <a:t>How can I ensure the objects and text on my slides are aligned?</a:t>
            </a:r>
          </a:p>
        </p:txBody>
      </p:sp>
      <p:sp>
        <p:nvSpPr>
          <p:cNvPr id="68" name="Rectangle 67">
            <a:extLst>
              <a:ext uri="{FF2B5EF4-FFF2-40B4-BE49-F238E27FC236}">
                <a16:creationId xmlns:a16="http://schemas.microsoft.com/office/drawing/2014/main" id="{A13E103B-9CE3-4D88-8AA2-A23EC3D3CA10}"/>
              </a:ext>
            </a:extLst>
          </p:cNvPr>
          <p:cNvSpPr/>
          <p:nvPr/>
        </p:nvSpPr>
        <p:spPr>
          <a:xfrm>
            <a:off x="5180013" y="1593886"/>
            <a:ext cx="1292662"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View the grid</a:t>
            </a:r>
          </a:p>
        </p:txBody>
      </p:sp>
      <p:cxnSp>
        <p:nvCxnSpPr>
          <p:cNvPr id="69" name="Straight Connector 68">
            <a:extLst>
              <a:ext uri="{FF2B5EF4-FFF2-40B4-BE49-F238E27FC236}">
                <a16:creationId xmlns:a16="http://schemas.microsoft.com/office/drawing/2014/main" id="{6219E45B-DE7D-460A-A3DC-23DF49068990}"/>
              </a:ext>
            </a:extLst>
          </p:cNvPr>
          <p:cNvCxnSpPr>
            <a:cxnSpLocks/>
          </p:cNvCxnSpPr>
          <p:nvPr/>
        </p:nvCxnSpPr>
        <p:spPr>
          <a:xfrm>
            <a:off x="5180013" y="1846741"/>
            <a:ext cx="64008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C63BCBF2-6268-43FE-8231-B3707E1CDEAD}"/>
              </a:ext>
            </a:extLst>
          </p:cNvPr>
          <p:cNvSpPr txBox="1">
            <a:spLocks/>
          </p:cNvSpPr>
          <p:nvPr/>
        </p:nvSpPr>
        <p:spPr>
          <a:xfrm>
            <a:off x="616504" y="1600201"/>
            <a:ext cx="369514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Preformatted layouts in this template will automatically be aligned to the grid </a:t>
            </a:r>
            <a:br>
              <a:rPr lang="en-US" sz="1200" dirty="0"/>
            </a:br>
            <a:r>
              <a:rPr lang="en-US" sz="1200" dirty="0"/>
              <a:t>(Home &gt; New Slide, or Home &gt; Layout).</a:t>
            </a:r>
          </a:p>
          <a:p>
            <a:pPr>
              <a:lnSpc>
                <a:spcPct val="100000"/>
              </a:lnSpc>
              <a:spcBef>
                <a:spcPts val="600"/>
              </a:spcBef>
              <a:spcAft>
                <a:spcPts val="600"/>
              </a:spcAft>
            </a:pPr>
            <a:r>
              <a:rPr lang="en-US" sz="1200" dirty="0"/>
              <a:t>However, there will be cases when your content may not fit into one of the preformatted layouts or placeholders.</a:t>
            </a:r>
          </a:p>
          <a:p>
            <a:pPr>
              <a:lnSpc>
                <a:spcPct val="100000"/>
              </a:lnSpc>
              <a:spcBef>
                <a:spcPts val="600"/>
              </a:spcBef>
              <a:spcAft>
                <a:spcPts val="600"/>
              </a:spcAft>
            </a:pPr>
            <a:r>
              <a:rPr lang="en-US" sz="1200" b="1" dirty="0">
                <a:solidFill>
                  <a:schemeClr val="accent1"/>
                </a:solidFill>
              </a:rPr>
              <a:t>To view the grid: </a:t>
            </a:r>
            <a:r>
              <a:rPr lang="en-US" sz="1200" dirty="0"/>
              <a:t>In the “View” tab, check the Guides box. Align your content to the grid whenever possible. To remove the guides, uncheck the box.</a:t>
            </a:r>
          </a:p>
          <a:p>
            <a:pPr>
              <a:lnSpc>
                <a:spcPct val="100000"/>
              </a:lnSpc>
              <a:spcBef>
                <a:spcPts val="600"/>
              </a:spcBef>
              <a:spcAft>
                <a:spcPts val="600"/>
              </a:spcAft>
            </a:pPr>
            <a:r>
              <a:rPr lang="en-US" sz="1200" dirty="0"/>
              <a:t>The grid is also available as a Master layout, </a:t>
            </a:r>
            <a:br>
              <a:rPr lang="en-US" sz="1200" dirty="0"/>
            </a:br>
            <a:r>
              <a:rPr lang="en-US" sz="1200" dirty="0"/>
              <a:t>or you may copy and paste it from the </a:t>
            </a:r>
            <a:br>
              <a:rPr lang="en-US" sz="1200" dirty="0"/>
            </a:br>
            <a:r>
              <a:rPr lang="en-US" sz="1200" dirty="0"/>
              <a:t>previous slide.</a:t>
            </a:r>
          </a:p>
        </p:txBody>
      </p:sp>
      <p:pic>
        <p:nvPicPr>
          <p:cNvPr id="3" name="Picture 2">
            <a:extLst>
              <a:ext uri="{FF2B5EF4-FFF2-40B4-BE49-F238E27FC236}">
                <a16:creationId xmlns:a16="http://schemas.microsoft.com/office/drawing/2014/main" id="{7B537559-D3F9-4160-A2D4-D79128EE192D}"/>
              </a:ext>
            </a:extLst>
          </p:cNvPr>
          <p:cNvPicPr>
            <a:picLocks noChangeAspect="1"/>
          </p:cNvPicPr>
          <p:nvPr/>
        </p:nvPicPr>
        <p:blipFill rotWithShape="1">
          <a:blip r:embed="rId3"/>
          <a:srcRect l="47929" t="4988" r="33941" b="85467"/>
          <a:stretch/>
        </p:blipFill>
        <p:spPr>
          <a:xfrm>
            <a:off x="5180013" y="2057399"/>
            <a:ext cx="6400800" cy="1263651"/>
          </a:xfrm>
          <a:prstGeom prst="rect">
            <a:avLst/>
          </a:prstGeom>
        </p:spPr>
      </p:pic>
      <p:sp>
        <p:nvSpPr>
          <p:cNvPr id="76" name="Freeform: Shape 75">
            <a:extLst>
              <a:ext uri="{FF2B5EF4-FFF2-40B4-BE49-F238E27FC236}">
                <a16:creationId xmlns:a16="http://schemas.microsoft.com/office/drawing/2014/main" id="{9917E892-BFE2-4447-BA84-41F85761B2F0}"/>
              </a:ext>
            </a:extLst>
          </p:cNvPr>
          <p:cNvSpPr/>
          <p:nvPr/>
        </p:nvSpPr>
        <p:spPr bwMode="gray">
          <a:xfrm>
            <a:off x="5180013" y="2057398"/>
            <a:ext cx="6398154" cy="1263651"/>
          </a:xfrm>
          <a:custGeom>
            <a:avLst/>
            <a:gdLst>
              <a:gd name="connsiteX0" fmla="*/ 725487 w 6398154"/>
              <a:gd name="connsiteY0" fmla="*/ 863602 h 1263651"/>
              <a:gd name="connsiteX1" fmla="*/ 725487 w 6398154"/>
              <a:gd name="connsiteY1" fmla="*/ 1115484 h 1263651"/>
              <a:gd name="connsiteX2" fmla="*/ 1377420 w 6398154"/>
              <a:gd name="connsiteY2" fmla="*/ 1115484 h 1263651"/>
              <a:gd name="connsiteX3" fmla="*/ 1377420 w 6398154"/>
              <a:gd name="connsiteY3" fmla="*/ 863602 h 1263651"/>
              <a:gd name="connsiteX4" fmla="*/ 2655888 w 6398154"/>
              <a:gd name="connsiteY4" fmla="*/ 186796 h 1263651"/>
              <a:gd name="connsiteX5" fmla="*/ 2655888 w 6398154"/>
              <a:gd name="connsiteY5" fmla="*/ 463551 h 1263651"/>
              <a:gd name="connsiteX6" fmla="*/ 3051176 w 6398154"/>
              <a:gd name="connsiteY6" fmla="*/ 463551 h 1263651"/>
              <a:gd name="connsiteX7" fmla="*/ 3051176 w 6398154"/>
              <a:gd name="connsiteY7" fmla="*/ 186796 h 1263651"/>
              <a:gd name="connsiteX8" fmla="*/ 0 w 6398154"/>
              <a:gd name="connsiteY8" fmla="*/ 0 h 1263651"/>
              <a:gd name="connsiteX9" fmla="*/ 6398154 w 6398154"/>
              <a:gd name="connsiteY9" fmla="*/ 0 h 1263651"/>
              <a:gd name="connsiteX10" fmla="*/ 6398154 w 6398154"/>
              <a:gd name="connsiteY10" fmla="*/ 1263651 h 1263651"/>
              <a:gd name="connsiteX11" fmla="*/ 0 w 6398154"/>
              <a:gd name="connsiteY11" fmla="*/ 1263651 h 12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8154" h="1263651">
                <a:moveTo>
                  <a:pt x="725487" y="863602"/>
                </a:moveTo>
                <a:lnTo>
                  <a:pt x="725487" y="1115484"/>
                </a:lnTo>
                <a:lnTo>
                  <a:pt x="1377420" y="1115484"/>
                </a:lnTo>
                <a:lnTo>
                  <a:pt x="1377420" y="863602"/>
                </a:lnTo>
                <a:close/>
                <a:moveTo>
                  <a:pt x="2655888" y="186796"/>
                </a:moveTo>
                <a:lnTo>
                  <a:pt x="2655888" y="463551"/>
                </a:lnTo>
                <a:lnTo>
                  <a:pt x="3051176" y="463551"/>
                </a:lnTo>
                <a:lnTo>
                  <a:pt x="3051176" y="186796"/>
                </a:lnTo>
                <a:close/>
                <a:moveTo>
                  <a:pt x="0" y="0"/>
                </a:moveTo>
                <a:lnTo>
                  <a:pt x="6398154" y="0"/>
                </a:lnTo>
                <a:lnTo>
                  <a:pt x="6398154" y="1263651"/>
                </a:lnTo>
                <a:lnTo>
                  <a:pt x="0" y="1263651"/>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7" name="Rounded Rectangle 67">
            <a:extLst>
              <a:ext uri="{FF2B5EF4-FFF2-40B4-BE49-F238E27FC236}">
                <a16:creationId xmlns:a16="http://schemas.microsoft.com/office/drawing/2014/main" id="{CA359FF9-C894-4BA5-8799-29023B917ECB}"/>
              </a:ext>
            </a:extLst>
          </p:cNvPr>
          <p:cNvSpPr/>
          <p:nvPr/>
        </p:nvSpPr>
        <p:spPr bwMode="auto">
          <a:xfrm>
            <a:off x="5897931" y="2911150"/>
            <a:ext cx="661620"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67">
            <a:extLst>
              <a:ext uri="{FF2B5EF4-FFF2-40B4-BE49-F238E27FC236}">
                <a16:creationId xmlns:a16="http://schemas.microsoft.com/office/drawing/2014/main" id="{0E6EAD19-3222-4E25-89D2-B5A8AE700EFB}"/>
              </a:ext>
            </a:extLst>
          </p:cNvPr>
          <p:cNvSpPr/>
          <p:nvPr/>
        </p:nvSpPr>
        <p:spPr bwMode="auto">
          <a:xfrm>
            <a:off x="7825156" y="2238050"/>
            <a:ext cx="407619"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76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Pure Geometries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ensure my custom shapes are in-brand?</a:t>
            </a:r>
          </a:p>
        </p:txBody>
      </p:sp>
      <p:sp>
        <p:nvSpPr>
          <p:cNvPr id="36" name="Right Triangle 35">
            <a:extLst>
              <a:ext uri="{FF2B5EF4-FFF2-40B4-BE49-F238E27FC236}">
                <a16:creationId xmlns:a16="http://schemas.microsoft.com/office/drawing/2014/main" id="{34BB0AC5-3416-4830-ADE4-5539289DF289}"/>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38" name="Pentagon 12">
            <a:extLst>
              <a:ext uri="{FF2B5EF4-FFF2-40B4-BE49-F238E27FC236}">
                <a16:creationId xmlns:a16="http://schemas.microsoft.com/office/drawing/2014/main" id="{3247554C-43E6-4B55-859D-2DD0989780CD}"/>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9" name="Rectangle 38">
            <a:extLst>
              <a:ext uri="{FF2B5EF4-FFF2-40B4-BE49-F238E27FC236}">
                <a16:creationId xmlns:a16="http://schemas.microsoft.com/office/drawing/2014/main" id="{E311415E-22EB-4F2D-B2CF-B6E9CFDCBCAB}"/>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40" name="Freeform 5">
            <a:extLst>
              <a:ext uri="{FF2B5EF4-FFF2-40B4-BE49-F238E27FC236}">
                <a16:creationId xmlns:a16="http://schemas.microsoft.com/office/drawing/2014/main" id="{9EB05C95-C558-4996-A697-D2F619B83E5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Isosceles Triangle 42">
            <a:extLst>
              <a:ext uri="{FF2B5EF4-FFF2-40B4-BE49-F238E27FC236}">
                <a16:creationId xmlns:a16="http://schemas.microsoft.com/office/drawing/2014/main" id="{D3138B78-7984-444B-B8D7-2537CC830302}"/>
              </a:ext>
            </a:extLst>
          </p:cNvPr>
          <p:cNvSpPr>
            <a:spLocks noChangeAspect="1"/>
          </p:cNvSpPr>
          <p:nvPr/>
        </p:nvSpPr>
        <p:spPr>
          <a:xfrm>
            <a:off x="7930298" y="5260308"/>
            <a:ext cx="762270" cy="657129"/>
          </a:xfrm>
          <a:prstGeom prst="triangl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45" name="Arrow: Right 44">
            <a:extLst>
              <a:ext uri="{FF2B5EF4-FFF2-40B4-BE49-F238E27FC236}">
                <a16:creationId xmlns:a16="http://schemas.microsoft.com/office/drawing/2014/main" id="{59B0DE55-1D59-493E-95AC-53ABEB7811D3}"/>
              </a:ext>
            </a:extLst>
          </p:cNvPr>
          <p:cNvSpPr/>
          <p:nvPr/>
        </p:nvSpPr>
        <p:spPr>
          <a:xfrm>
            <a:off x="9017076" y="5350133"/>
            <a:ext cx="911559" cy="407117"/>
          </a:xfrm>
          <a:prstGeom prst="rightArrow">
            <a:avLst>
              <a:gd name="adj1" fmla="val 28122"/>
              <a:gd name="adj2" fmla="val 20051"/>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dirty="0">
              <a:ln>
                <a:noFill/>
              </a:ln>
              <a:solidFill>
                <a:schemeClr val="bg1"/>
              </a:solidFill>
              <a:effectLst/>
              <a:uLnTx/>
              <a:uFillTx/>
            </a:endParaRPr>
          </a:p>
        </p:txBody>
      </p:sp>
      <p:sp>
        <p:nvSpPr>
          <p:cNvPr id="19" name="Content Placeholder 2">
            <a:extLst>
              <a:ext uri="{FF2B5EF4-FFF2-40B4-BE49-F238E27FC236}">
                <a16:creationId xmlns:a16="http://schemas.microsoft.com/office/drawing/2014/main" id="{D2A3B033-E27F-4C4F-9671-EDF2174037BB}"/>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 be:</a:t>
            </a:r>
          </a:p>
          <a:p>
            <a:pPr marL="346075" lvl="1" indent="-173038">
              <a:lnSpc>
                <a:spcPct val="100000"/>
              </a:lnSpc>
              <a:spcBef>
                <a:spcPts val="0"/>
              </a:spcBef>
              <a:spcAft>
                <a:spcPts val="600"/>
              </a:spcAft>
              <a:buAutoNum type="alphaLcPeriod"/>
            </a:pPr>
            <a:r>
              <a:rPr lang="en-US" sz="1200" dirty="0"/>
              <a:t>Always associated with 45 and 90-degree angles</a:t>
            </a:r>
          </a:p>
          <a:p>
            <a:pPr marL="346075" lvl="1" indent="-173038">
              <a:lnSpc>
                <a:spcPct val="100000"/>
              </a:lnSpc>
              <a:spcBef>
                <a:spcPts val="0"/>
              </a:spcBef>
              <a:spcAft>
                <a:spcPts val="600"/>
              </a:spcAft>
              <a:buAutoNum type="alphaLcPeriod"/>
            </a:pPr>
            <a:r>
              <a:rPr lang="en-US" sz="1200" dirty="0"/>
              <a:t>Circles are 1:1 ratios (perfect circles)</a:t>
            </a:r>
          </a:p>
          <a:p>
            <a:pPr marL="346075" lvl="1" indent="-173038">
              <a:lnSpc>
                <a:spcPct val="100000"/>
              </a:lnSpc>
              <a:spcBef>
                <a:spcPts val="0"/>
              </a:spcBef>
              <a:spcAft>
                <a:spcPts val="600"/>
              </a:spcAft>
              <a:buAutoNum type="alphaLcPeriod"/>
            </a:pPr>
            <a:r>
              <a:rPr lang="en-US" sz="1200" dirty="0"/>
              <a:t>All corners are mitered (sharp corners), never rounded</a:t>
            </a:r>
            <a:endParaRPr lang="en-US" sz="1200" b="1" dirty="0">
              <a:solidFill>
                <a:schemeClr val="accent1"/>
              </a:solidFill>
            </a:endParaRPr>
          </a:p>
          <a:p>
            <a:pPr marL="0" lvl="1" indent="0">
              <a:lnSpc>
                <a:spcPct val="100000"/>
              </a:lnSpc>
              <a:spcBef>
                <a:spcPts val="600"/>
              </a:spcBef>
              <a:spcAft>
                <a:spcPts val="600"/>
              </a:spcAft>
              <a:buNone/>
            </a:pPr>
            <a:r>
              <a:rPr lang="en-US" sz="1200" b="1" dirty="0">
                <a:solidFill>
                  <a:srgbClr val="820024"/>
                </a:solidFill>
              </a:rPr>
              <a:t>Shapes should not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Oblong shapes</a:t>
            </a:r>
          </a:p>
          <a:p>
            <a:pPr marL="346075" lvl="1" indent="-173038">
              <a:lnSpc>
                <a:spcPct val="100000"/>
              </a:lnSpc>
              <a:spcBef>
                <a:spcPts val="0"/>
              </a:spcBef>
              <a:spcAft>
                <a:spcPts val="600"/>
              </a:spcAft>
              <a:buFont typeface="Arial" panose="020B0604020202020204" pitchFamily="34" charset="0"/>
              <a:buAutoNum type="alphaLcPeriod"/>
            </a:pPr>
            <a:r>
              <a:rPr lang="en-US" sz="1200" dirty="0"/>
              <a:t>Round corners</a:t>
            </a:r>
          </a:p>
          <a:p>
            <a:pPr marL="346075" lvl="1" indent="-173038">
              <a:lnSpc>
                <a:spcPct val="100000"/>
              </a:lnSpc>
              <a:spcBef>
                <a:spcPts val="0"/>
              </a:spcBef>
              <a:spcAft>
                <a:spcPts val="600"/>
              </a:spcAft>
              <a:buFont typeface="Arial" panose="020B0604020202020204" pitchFamily="34" charset="0"/>
              <a:buAutoNum type="alphaLcPeriod"/>
            </a:pPr>
            <a:r>
              <a:rPr lang="en-US" sz="1200" dirty="0"/>
              <a:t>Equilateral triangles</a:t>
            </a:r>
          </a:p>
          <a:p>
            <a:pPr marL="346075" lvl="1" indent="-173038">
              <a:lnSpc>
                <a:spcPct val="100000"/>
              </a:lnSpc>
              <a:spcBef>
                <a:spcPts val="0"/>
              </a:spcBef>
              <a:spcAft>
                <a:spcPts val="600"/>
              </a:spcAft>
              <a:buFont typeface="Arial" panose="020B0604020202020204" pitchFamily="34" charset="0"/>
              <a:buAutoNum type="alphaLcPeriod"/>
            </a:pPr>
            <a:r>
              <a:rPr lang="en-US" sz="1200" dirty="0"/>
              <a:t>Arrow heads that are not 45 degrees</a:t>
            </a:r>
          </a:p>
          <a:p>
            <a:pPr lvl="1">
              <a:lnSpc>
                <a:spcPct val="100000"/>
              </a:lnSpc>
              <a:spcBef>
                <a:spcPts val="600"/>
              </a:spcBef>
            </a:pPr>
            <a:endParaRPr lang="en-US" sz="1600" dirty="0"/>
          </a:p>
        </p:txBody>
      </p:sp>
      <p:sp>
        <p:nvSpPr>
          <p:cNvPr id="20" name="Rectangle 19">
            <a:extLst>
              <a:ext uri="{FF2B5EF4-FFF2-40B4-BE49-F238E27FC236}">
                <a16:creationId xmlns:a16="http://schemas.microsoft.com/office/drawing/2014/main" id="{4EEE0223-6D6B-471E-BE11-986CBBBA51A6}"/>
              </a:ext>
            </a:extLst>
          </p:cNvPr>
          <p:cNvSpPr/>
          <p:nvPr/>
        </p:nvSpPr>
        <p:spPr>
          <a:xfrm>
            <a:off x="6094412" y="1593886"/>
            <a:ext cx="1123421"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1" name="Straight Connector 20">
            <a:extLst>
              <a:ext uri="{FF2B5EF4-FFF2-40B4-BE49-F238E27FC236}">
                <a16:creationId xmlns:a16="http://schemas.microsoft.com/office/drawing/2014/main" id="{A50E8814-E916-4859-9B9E-01B80FDEF225}"/>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F6752CD-60F4-4BE7-8CA6-DA6EA8999FD3}"/>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23" name="Straight Connector 22">
            <a:extLst>
              <a:ext uri="{FF2B5EF4-FFF2-40B4-BE49-F238E27FC236}">
                <a16:creationId xmlns:a16="http://schemas.microsoft.com/office/drawing/2014/main" id="{C6929277-4298-465C-B1CB-07AF9EF6ED08}"/>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F7EAB83-0BDA-49B3-90D5-C3553206934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6" name="TextBox 5">
            <a:extLst>
              <a:ext uri="{FF2B5EF4-FFF2-40B4-BE49-F238E27FC236}">
                <a16:creationId xmlns:a16="http://schemas.microsoft.com/office/drawing/2014/main" id="{E7A46474-591D-41D4-AC42-E314584027A3}"/>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50" name="TextBox 49">
            <a:extLst>
              <a:ext uri="{FF2B5EF4-FFF2-40B4-BE49-F238E27FC236}">
                <a16:creationId xmlns:a16="http://schemas.microsoft.com/office/drawing/2014/main" id="{2B708C08-8B50-4A3C-8095-832D1B120ABB}"/>
              </a:ext>
            </a:extLst>
          </p:cNvPr>
          <p:cNvSpPr txBox="1"/>
          <p:nvPr/>
        </p:nvSpPr>
        <p:spPr>
          <a:xfrm>
            <a:off x="8623712" y="2971800"/>
            <a:ext cx="895350" cy="184666"/>
          </a:xfrm>
          <a:prstGeom prst="rect">
            <a:avLst/>
          </a:prstGeom>
        </p:spPr>
        <p:txBody>
          <a:bodyPr wrap="square" lIns="0" tIns="0" rIns="0" bIns="0" rtlCol="0">
            <a:spAutoFit/>
          </a:bodyPr>
          <a:lstStyle/>
          <a:p>
            <a:pPr algn="l"/>
            <a:r>
              <a:rPr lang="en-US" sz="1200" dirty="0"/>
              <a:t>c</a:t>
            </a:r>
          </a:p>
        </p:txBody>
      </p:sp>
      <p:sp>
        <p:nvSpPr>
          <p:cNvPr id="35" name="Oval 34">
            <a:extLst>
              <a:ext uri="{FF2B5EF4-FFF2-40B4-BE49-F238E27FC236}">
                <a16:creationId xmlns:a16="http://schemas.microsoft.com/office/drawing/2014/main" id="{C0B44E6C-DADC-486A-98F3-96ED5F7B1B27}"/>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TextBox 50">
            <a:extLst>
              <a:ext uri="{FF2B5EF4-FFF2-40B4-BE49-F238E27FC236}">
                <a16:creationId xmlns:a16="http://schemas.microsoft.com/office/drawing/2014/main" id="{F1F2C82C-5567-4CCF-9F9A-C7F4EB4997AD}"/>
              </a:ext>
            </a:extLst>
          </p:cNvPr>
          <p:cNvSpPr txBox="1"/>
          <p:nvPr/>
        </p:nvSpPr>
        <p:spPr>
          <a:xfrm>
            <a:off x="9030559" y="2032000"/>
            <a:ext cx="895350" cy="184666"/>
          </a:xfrm>
          <a:prstGeom prst="rect">
            <a:avLst/>
          </a:prstGeom>
        </p:spPr>
        <p:txBody>
          <a:bodyPr wrap="square" lIns="0" tIns="0" rIns="0" bIns="0" rtlCol="0">
            <a:spAutoFit/>
          </a:bodyPr>
          <a:lstStyle/>
          <a:p>
            <a:pPr algn="l"/>
            <a:r>
              <a:rPr lang="en-US" sz="1200" dirty="0"/>
              <a:t>b</a:t>
            </a:r>
          </a:p>
        </p:txBody>
      </p:sp>
      <p:sp>
        <p:nvSpPr>
          <p:cNvPr id="44" name="Rectangle: Rounded Corners 43">
            <a:extLst>
              <a:ext uri="{FF2B5EF4-FFF2-40B4-BE49-F238E27FC236}">
                <a16:creationId xmlns:a16="http://schemas.microsoft.com/office/drawing/2014/main" id="{2D62B33A-1C4C-4811-BFC4-C8AFA03E5FEE}"/>
              </a:ext>
            </a:extLst>
          </p:cNvPr>
          <p:cNvSpPr>
            <a:spLocks noChangeAspect="1"/>
          </p:cNvSpPr>
          <p:nvPr/>
        </p:nvSpPr>
        <p:spPr>
          <a:xfrm>
            <a:off x="6322305" y="5260308"/>
            <a:ext cx="1326407" cy="609402"/>
          </a:xfrm>
          <a:prstGeom prst="roundRect">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2" name="TextBox 51">
            <a:extLst>
              <a:ext uri="{FF2B5EF4-FFF2-40B4-BE49-F238E27FC236}">
                <a16:creationId xmlns:a16="http://schemas.microsoft.com/office/drawing/2014/main" id="{C0A33934-7AA0-45F0-B416-7C8584F81EFE}"/>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53" name="TextBox 52">
            <a:extLst>
              <a:ext uri="{FF2B5EF4-FFF2-40B4-BE49-F238E27FC236}">
                <a16:creationId xmlns:a16="http://schemas.microsoft.com/office/drawing/2014/main" id="{D41CB197-96D3-4C42-AB12-FF60087B4120}"/>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54" name="TextBox 53">
            <a:extLst>
              <a:ext uri="{FF2B5EF4-FFF2-40B4-BE49-F238E27FC236}">
                <a16:creationId xmlns:a16="http://schemas.microsoft.com/office/drawing/2014/main" id="{FA7B382C-CA27-4E6E-B384-5887565990C8}"/>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42" name="Oval 41">
            <a:extLst>
              <a:ext uri="{FF2B5EF4-FFF2-40B4-BE49-F238E27FC236}">
                <a16:creationId xmlns:a16="http://schemas.microsoft.com/office/drawing/2014/main" id="{B5ABE429-1CF5-4AA9-803A-9F4A59DAA53F}"/>
              </a:ext>
            </a:extLst>
          </p:cNvPr>
          <p:cNvSpPr>
            <a:spLocks noChangeAspect="1"/>
          </p:cNvSpPr>
          <p:nvPr/>
        </p:nvSpPr>
        <p:spPr>
          <a:xfrm>
            <a:off x="7930298" y="4446560"/>
            <a:ext cx="1197589" cy="615548"/>
          </a:xfrm>
          <a:prstGeom prst="ellips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5" name="TextBox 54">
            <a:extLst>
              <a:ext uri="{FF2B5EF4-FFF2-40B4-BE49-F238E27FC236}">
                <a16:creationId xmlns:a16="http://schemas.microsoft.com/office/drawing/2014/main" id="{C698888C-A278-4BF5-90E8-0F5084B19EA9}"/>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46" name="Flowchart: Decision 45">
            <a:extLst>
              <a:ext uri="{FF2B5EF4-FFF2-40B4-BE49-F238E27FC236}">
                <a16:creationId xmlns:a16="http://schemas.microsoft.com/office/drawing/2014/main" id="{8C1B08DE-C17B-4F4B-A347-8A903DD565DA}"/>
              </a:ext>
            </a:extLst>
          </p:cNvPr>
          <p:cNvSpPr>
            <a:spLocks noChangeAspect="1"/>
          </p:cNvSpPr>
          <p:nvPr/>
        </p:nvSpPr>
        <p:spPr>
          <a:xfrm>
            <a:off x="6081148" y="4452132"/>
            <a:ext cx="1455786" cy="652681"/>
          </a:xfrm>
          <a:prstGeom prst="flowChartDecision">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6" name="TextBox 55">
            <a:extLst>
              <a:ext uri="{FF2B5EF4-FFF2-40B4-BE49-F238E27FC236}">
                <a16:creationId xmlns:a16="http://schemas.microsoft.com/office/drawing/2014/main" id="{4C6B89C4-823C-4CBF-A254-EC129EC8AA97}"/>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
        <p:nvSpPr>
          <p:cNvPr id="57" name="TextBox 56">
            <a:extLst>
              <a:ext uri="{FF2B5EF4-FFF2-40B4-BE49-F238E27FC236}">
                <a16:creationId xmlns:a16="http://schemas.microsoft.com/office/drawing/2014/main" id="{E210B661-E23A-4D5D-8424-178B254CFE1A}"/>
              </a:ext>
            </a:extLst>
          </p:cNvPr>
          <p:cNvSpPr txBox="1"/>
          <p:nvPr/>
        </p:nvSpPr>
        <p:spPr>
          <a:xfrm>
            <a:off x="6987136" y="2019100"/>
            <a:ext cx="895350" cy="184666"/>
          </a:xfrm>
          <a:prstGeom prst="rect">
            <a:avLst/>
          </a:prstGeom>
        </p:spPr>
        <p:txBody>
          <a:bodyPr wrap="square" lIns="0" tIns="0" rIns="0" bIns="0" rtlCol="0">
            <a:spAutoFit/>
          </a:bodyPr>
          <a:lstStyle/>
          <a:p>
            <a:pPr algn="l"/>
            <a:r>
              <a:rPr lang="en-US" sz="1200" dirty="0"/>
              <a:t>a</a:t>
            </a:r>
          </a:p>
        </p:txBody>
      </p:sp>
      <p:sp>
        <p:nvSpPr>
          <p:cNvPr id="58" name="TextBox 57">
            <a:extLst>
              <a:ext uri="{FF2B5EF4-FFF2-40B4-BE49-F238E27FC236}">
                <a16:creationId xmlns:a16="http://schemas.microsoft.com/office/drawing/2014/main" id="{427166D1-C7FC-4E4C-BA06-716BEE0DB870}"/>
              </a:ext>
            </a:extLst>
          </p:cNvPr>
          <p:cNvSpPr txBox="1"/>
          <p:nvPr/>
        </p:nvSpPr>
        <p:spPr>
          <a:xfrm>
            <a:off x="8018636" y="2019300"/>
            <a:ext cx="895350" cy="184666"/>
          </a:xfrm>
          <a:prstGeom prst="rect">
            <a:avLst/>
          </a:prstGeom>
        </p:spPr>
        <p:txBody>
          <a:bodyPr wrap="square" lIns="0" tIns="0" rIns="0" bIns="0" rtlCol="0">
            <a:spAutoFit/>
          </a:bodyPr>
          <a:lstStyle/>
          <a:p>
            <a:pPr algn="l"/>
            <a:r>
              <a:rPr lang="en-US" sz="1200" dirty="0"/>
              <a:t>a</a:t>
            </a:r>
          </a:p>
        </p:txBody>
      </p:sp>
      <p:sp>
        <p:nvSpPr>
          <p:cNvPr id="60" name="TextBox 59">
            <a:extLst>
              <a:ext uri="{FF2B5EF4-FFF2-40B4-BE49-F238E27FC236}">
                <a16:creationId xmlns:a16="http://schemas.microsoft.com/office/drawing/2014/main" id="{34298939-1C21-47C2-A2A5-ACB16EB07E12}"/>
              </a:ext>
            </a:extLst>
          </p:cNvPr>
          <p:cNvSpPr txBox="1"/>
          <p:nvPr/>
        </p:nvSpPr>
        <p:spPr>
          <a:xfrm>
            <a:off x="5880512" y="2971800"/>
            <a:ext cx="895350" cy="184666"/>
          </a:xfrm>
          <a:prstGeom prst="rect">
            <a:avLst/>
          </a:prstGeom>
        </p:spPr>
        <p:txBody>
          <a:bodyPr wrap="square" lIns="0" tIns="0" rIns="0" bIns="0" rtlCol="0">
            <a:spAutoFit/>
          </a:bodyPr>
          <a:lstStyle/>
          <a:p>
            <a:pPr algn="l"/>
            <a:r>
              <a:rPr lang="en-US" sz="1200" dirty="0"/>
              <a:t>c</a:t>
            </a:r>
          </a:p>
        </p:txBody>
      </p:sp>
    </p:spTree>
    <p:extLst>
      <p:ext uri="{BB962C8B-B14F-4D97-AF65-F5344CB8AC3E}">
        <p14:creationId xmlns:p14="http://schemas.microsoft.com/office/powerpoint/2010/main" val="39913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Flat</a:t>
            </a:r>
          </a:p>
        </p:txBody>
      </p:sp>
      <p:sp>
        <p:nvSpPr>
          <p:cNvPr id="2" name="Subtitle 1">
            <a:extLst>
              <a:ext uri="{FF2B5EF4-FFF2-40B4-BE49-F238E27FC236}">
                <a16:creationId xmlns:a16="http://schemas.microsoft.com/office/drawing/2014/main" id="{AB0B8574-E85F-480F-BC3A-36F7248389FF}"/>
              </a:ext>
            </a:extLst>
          </p:cNvPr>
          <p:cNvSpPr>
            <a:spLocks noGrp="1"/>
          </p:cNvSpPr>
          <p:nvPr>
            <p:ph type="subTitle" idx="10"/>
          </p:nvPr>
        </p:nvSpPr>
        <p:spPr/>
        <p:txBody>
          <a:bodyPr/>
          <a:lstStyle/>
          <a:p>
            <a:r>
              <a:rPr lang="en-US" dirty="0"/>
              <a:t>How can I ensure my custom shapes are in-brand?</a:t>
            </a:r>
          </a:p>
        </p:txBody>
      </p:sp>
      <p:sp>
        <p:nvSpPr>
          <p:cNvPr id="22" name="Content Placeholder 2">
            <a:extLst>
              <a:ext uri="{FF2B5EF4-FFF2-40B4-BE49-F238E27FC236}">
                <a16:creationId xmlns:a16="http://schemas.microsoft.com/office/drawing/2014/main" id="{1DC32EAB-8A67-4B2C-997E-B427326D7CFA}"/>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One flat color</a:t>
            </a:r>
          </a:p>
          <a:p>
            <a:pPr marL="0" lvl="1" indent="0">
              <a:lnSpc>
                <a:spcPct val="150000"/>
              </a:lnSpc>
              <a:spcBef>
                <a:spcPts val="600"/>
              </a:spcBef>
              <a:spcAft>
                <a:spcPts val="600"/>
              </a:spcAft>
              <a:buNone/>
            </a:pPr>
            <a:r>
              <a:rPr lang="en-US" sz="1200" b="1" dirty="0">
                <a:solidFill>
                  <a:srgbClr val="820024"/>
                </a:solidFill>
              </a:rPr>
              <a:t>Shapes should not have:</a:t>
            </a:r>
          </a:p>
          <a:p>
            <a:pPr marL="346075" lvl="1" indent="-173038">
              <a:lnSpc>
                <a:spcPct val="100000"/>
              </a:lnSpc>
              <a:spcBef>
                <a:spcPts val="0"/>
              </a:spcBef>
              <a:spcAft>
                <a:spcPts val="600"/>
              </a:spcAft>
              <a:buFont typeface="Arial" panose="020B0604020202020204" pitchFamily="34" charset="0"/>
              <a:buAutoNum type="alphaLcPeriod"/>
            </a:pPr>
            <a:r>
              <a:rPr lang="en-US" sz="1200" dirty="0"/>
              <a:t>Gradients</a:t>
            </a:r>
          </a:p>
          <a:p>
            <a:pPr marL="346075" lvl="1" indent="-173038">
              <a:lnSpc>
                <a:spcPct val="100000"/>
              </a:lnSpc>
              <a:spcBef>
                <a:spcPts val="0"/>
              </a:spcBef>
              <a:spcAft>
                <a:spcPts val="600"/>
              </a:spcAft>
              <a:buFont typeface="Arial" panose="020B0604020202020204" pitchFamily="34" charset="0"/>
              <a:buAutoNum type="alphaLcPeriod"/>
            </a:pPr>
            <a:r>
              <a:rPr lang="en-US" sz="1200" dirty="0"/>
              <a:t>Drop shadows</a:t>
            </a:r>
          </a:p>
          <a:p>
            <a:pPr marL="346075" lvl="1" indent="-173038">
              <a:lnSpc>
                <a:spcPct val="100000"/>
              </a:lnSpc>
              <a:spcBef>
                <a:spcPts val="0"/>
              </a:spcBef>
              <a:spcAft>
                <a:spcPts val="600"/>
              </a:spcAft>
              <a:buFont typeface="Arial" panose="020B0604020202020204" pitchFamily="34" charset="0"/>
              <a:buAutoNum type="alphaLcPeriod"/>
            </a:pPr>
            <a:r>
              <a:rPr lang="en-US" sz="1200" dirty="0"/>
              <a:t>Reflections</a:t>
            </a:r>
          </a:p>
          <a:p>
            <a:pPr marL="346075" lvl="1" indent="-173038">
              <a:lnSpc>
                <a:spcPct val="100000"/>
              </a:lnSpc>
              <a:spcBef>
                <a:spcPts val="0"/>
              </a:spcBef>
              <a:spcAft>
                <a:spcPts val="600"/>
              </a:spcAft>
              <a:buFont typeface="Arial" panose="020B0604020202020204" pitchFamily="34" charset="0"/>
              <a:buAutoNum type="alphaLcPeriod"/>
            </a:pPr>
            <a:r>
              <a:rPr lang="en-US" sz="1200" dirty="0"/>
              <a:t>3D effects</a:t>
            </a:r>
          </a:p>
          <a:p>
            <a:pPr indent="-284163">
              <a:lnSpc>
                <a:spcPct val="150000"/>
              </a:lnSpc>
              <a:spcBef>
                <a:spcPts val="600"/>
              </a:spcBef>
              <a:spcAft>
                <a:spcPts val="600"/>
              </a:spcAft>
              <a:buFont typeface="Arial" panose="020B0604020202020204" pitchFamily="34" charset="0"/>
              <a:buAutoNum type="alphaLcPeriod"/>
            </a:pPr>
            <a:endParaRPr lang="en-US" sz="1300" dirty="0"/>
          </a:p>
          <a:p>
            <a:pPr marL="0" lvl="1" indent="0">
              <a:lnSpc>
                <a:spcPct val="150000"/>
              </a:lnSpc>
              <a:spcBef>
                <a:spcPts val="600"/>
              </a:spcBef>
              <a:spcAft>
                <a:spcPts val="600"/>
              </a:spcAft>
              <a:buNone/>
            </a:pPr>
            <a:endParaRPr lang="en-US" sz="1200" b="1" dirty="0">
              <a:solidFill>
                <a:schemeClr val="accent1"/>
              </a:solidFill>
            </a:endParaRPr>
          </a:p>
        </p:txBody>
      </p:sp>
      <p:sp>
        <p:nvSpPr>
          <p:cNvPr id="21" name="Rectangle 20">
            <a:extLst>
              <a:ext uri="{FF2B5EF4-FFF2-40B4-BE49-F238E27FC236}">
                <a16:creationId xmlns:a16="http://schemas.microsoft.com/office/drawing/2014/main" id="{3D8E0617-2CE4-4A45-9DB1-F546E72F98DF}"/>
              </a:ext>
            </a:extLst>
          </p:cNvPr>
          <p:cNvSpPr/>
          <p:nvPr/>
        </p:nvSpPr>
        <p:spPr>
          <a:xfrm>
            <a:off x="6094412" y="1593886"/>
            <a:ext cx="11191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3" name="Straight Connector 22">
            <a:extLst>
              <a:ext uri="{FF2B5EF4-FFF2-40B4-BE49-F238E27FC236}">
                <a16:creationId xmlns:a16="http://schemas.microsoft.com/office/drawing/2014/main" id="{35E357D9-9D1D-420B-BA14-1FDADF03AFC7}"/>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D925772-5F55-4D41-97B8-D1EA8C5BB412}"/>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33" name="Straight Connector 32">
            <a:extLst>
              <a:ext uri="{FF2B5EF4-FFF2-40B4-BE49-F238E27FC236}">
                <a16:creationId xmlns:a16="http://schemas.microsoft.com/office/drawing/2014/main" id="{B2853ABD-E019-457F-B1BC-A2FA427986F7}"/>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615A6D72-1459-492A-A305-C942400971DE}"/>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27" name="Pentagon 12">
            <a:extLst>
              <a:ext uri="{FF2B5EF4-FFF2-40B4-BE49-F238E27FC236}">
                <a16:creationId xmlns:a16="http://schemas.microsoft.com/office/drawing/2014/main" id="{26B27EC1-A49E-458E-8638-7B189FACEFD9}"/>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8" name="Rectangle 27">
            <a:extLst>
              <a:ext uri="{FF2B5EF4-FFF2-40B4-BE49-F238E27FC236}">
                <a16:creationId xmlns:a16="http://schemas.microsoft.com/office/drawing/2014/main" id="{3FE4A678-42EB-4580-825E-02885F3F2A79}"/>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9" name="Freeform 5">
            <a:extLst>
              <a:ext uri="{FF2B5EF4-FFF2-40B4-BE49-F238E27FC236}">
                <a16:creationId xmlns:a16="http://schemas.microsoft.com/office/drawing/2014/main" id="{3FEB3031-5590-4A97-931A-EFCB11A8A26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9">
            <a:extLst>
              <a:ext uri="{FF2B5EF4-FFF2-40B4-BE49-F238E27FC236}">
                <a16:creationId xmlns:a16="http://schemas.microsoft.com/office/drawing/2014/main" id="{FDF4BC06-A341-4D60-AE48-63D0417738B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1" name="TextBox 30">
            <a:extLst>
              <a:ext uri="{FF2B5EF4-FFF2-40B4-BE49-F238E27FC236}">
                <a16:creationId xmlns:a16="http://schemas.microsoft.com/office/drawing/2014/main" id="{BC104C4C-C489-4780-8C77-4F75CE528B3B}"/>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46" name="Oval 45">
            <a:extLst>
              <a:ext uri="{FF2B5EF4-FFF2-40B4-BE49-F238E27FC236}">
                <a16:creationId xmlns:a16="http://schemas.microsoft.com/office/drawing/2014/main" id="{12618407-51DE-4B9D-B43D-98B5DD6BA826}"/>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Isosceles Triangle 50">
            <a:extLst>
              <a:ext uri="{FF2B5EF4-FFF2-40B4-BE49-F238E27FC236}">
                <a16:creationId xmlns:a16="http://schemas.microsoft.com/office/drawing/2014/main" id="{F715E271-6540-4442-8AED-668E4E8867BA}"/>
              </a:ext>
            </a:extLst>
          </p:cNvPr>
          <p:cNvSpPr>
            <a:spLocks noChangeAspect="1"/>
          </p:cNvSpPr>
          <p:nvPr/>
        </p:nvSpPr>
        <p:spPr>
          <a:xfrm>
            <a:off x="7930298" y="5260308"/>
            <a:ext cx="762270" cy="657129"/>
          </a:xfrm>
          <a:prstGeom prst="triangle">
            <a:avLst/>
          </a:prstGeom>
          <a:solidFill>
            <a:srgbClr val="820024"/>
          </a:solidFill>
          <a:ln>
            <a:noFill/>
          </a:ln>
          <a:effectLst>
            <a:reflection blurRad="6350" stA="50000" endA="300" endPos="55000" dir="5400000" sy="-100000" algn="bl" rotWithShape="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52" name="Arrow: Right 51">
            <a:extLst>
              <a:ext uri="{FF2B5EF4-FFF2-40B4-BE49-F238E27FC236}">
                <a16:creationId xmlns:a16="http://schemas.microsoft.com/office/drawing/2014/main" id="{1AF7DD9E-CB35-4286-AFE3-98F7F317F47D}"/>
              </a:ext>
            </a:extLst>
          </p:cNvPr>
          <p:cNvSpPr/>
          <p:nvPr/>
        </p:nvSpPr>
        <p:spPr>
          <a:xfrm>
            <a:off x="9017076" y="5350133"/>
            <a:ext cx="911559" cy="407117"/>
          </a:xfrm>
          <a:prstGeom prst="rightArrow">
            <a:avLst>
              <a:gd name="adj1" fmla="val 28122"/>
              <a:gd name="adj2" fmla="val 20051"/>
            </a:avLst>
          </a:prstGeom>
          <a:solidFill>
            <a:srgbClr val="820024"/>
          </a:solidFill>
          <a:ln>
            <a:noFill/>
          </a:ln>
          <a:effectLst>
            <a:outerShdw blurRad="203200" dist="38100" dir="5400000" sx="110000" sy="110000" algn="t" rotWithShape="0">
              <a:prstClr val="black">
                <a:alpha val="40000"/>
              </a:prstClr>
            </a:outerShdw>
          </a:effectLst>
          <a:scene3d>
            <a:camera prst="orthographicFront"/>
            <a:lightRig rig="threePt" dir="t"/>
          </a:scene3d>
          <a:sp3d>
            <a:bevelT prst="relaxedInset"/>
          </a:sp3d>
        </p:spPr>
        <p:style>
          <a:lnRef idx="1">
            <a:schemeClr val="accent3"/>
          </a:lnRef>
          <a:fillRef idx="3">
            <a:schemeClr val="accent3"/>
          </a:fillRef>
          <a:effectRef idx="2">
            <a:schemeClr val="accent3"/>
          </a:effectRef>
          <a:fontRef idx="minor">
            <a:schemeClr val="lt1"/>
          </a:fontRef>
        </p:style>
        <p:txBody>
          <a:bodyPr lIns="0" tIns="0" rIns="0" bIns="91440" rtlCol="0" anchor="ctr"/>
          <a:lstStyle/>
          <a:p>
            <a:pPr algn="ctr"/>
            <a:endParaRPr lang="en-US" sz="1400" kern="0" dirty="0">
              <a:solidFill>
                <a:schemeClr val="bg1"/>
              </a:solidFill>
            </a:endParaRPr>
          </a:p>
        </p:txBody>
      </p:sp>
      <p:sp>
        <p:nvSpPr>
          <p:cNvPr id="53" name="Rectangle: Rounded Corners 52">
            <a:extLst>
              <a:ext uri="{FF2B5EF4-FFF2-40B4-BE49-F238E27FC236}">
                <a16:creationId xmlns:a16="http://schemas.microsoft.com/office/drawing/2014/main" id="{D10065E4-31E0-499A-891F-78B3B946B87A}"/>
              </a:ext>
            </a:extLst>
          </p:cNvPr>
          <p:cNvSpPr>
            <a:spLocks noChangeAspect="1"/>
          </p:cNvSpPr>
          <p:nvPr/>
        </p:nvSpPr>
        <p:spPr>
          <a:xfrm>
            <a:off x="6322305" y="5260308"/>
            <a:ext cx="1326407" cy="609402"/>
          </a:xfrm>
          <a:prstGeom prst="roundRect">
            <a:avLst/>
          </a:prstGeom>
          <a:solidFill>
            <a:srgbClr val="820024"/>
          </a:solidFill>
          <a:ln>
            <a:noFill/>
          </a:ln>
          <a:effectLst>
            <a:outerShdw blurRad="203200" dist="38100" dir="5400000" sx="110000" sy="110000" algn="t"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kern="0" dirty="0">
              <a:solidFill>
                <a:schemeClr val="bg1"/>
              </a:solidFill>
            </a:endParaRPr>
          </a:p>
        </p:txBody>
      </p:sp>
      <p:sp>
        <p:nvSpPr>
          <p:cNvPr id="59" name="TextBox 58">
            <a:extLst>
              <a:ext uri="{FF2B5EF4-FFF2-40B4-BE49-F238E27FC236}">
                <a16:creationId xmlns:a16="http://schemas.microsoft.com/office/drawing/2014/main" id="{BF4D32D8-B0F4-406E-880F-2AE78A44A087}"/>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60" name="TextBox 59">
            <a:extLst>
              <a:ext uri="{FF2B5EF4-FFF2-40B4-BE49-F238E27FC236}">
                <a16:creationId xmlns:a16="http://schemas.microsoft.com/office/drawing/2014/main" id="{8B104945-E704-48E1-8A98-97C1EBF93C66}"/>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61" name="TextBox 60">
            <a:extLst>
              <a:ext uri="{FF2B5EF4-FFF2-40B4-BE49-F238E27FC236}">
                <a16:creationId xmlns:a16="http://schemas.microsoft.com/office/drawing/2014/main" id="{528CD96D-8875-4DAD-9E8C-47429FF9F8D5}"/>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62" name="Oval 61">
            <a:extLst>
              <a:ext uri="{FF2B5EF4-FFF2-40B4-BE49-F238E27FC236}">
                <a16:creationId xmlns:a16="http://schemas.microsoft.com/office/drawing/2014/main" id="{76144B74-3608-4893-B859-445B295963F2}"/>
              </a:ext>
            </a:extLst>
          </p:cNvPr>
          <p:cNvSpPr>
            <a:spLocks noChangeAspect="1"/>
          </p:cNvSpPr>
          <p:nvPr/>
        </p:nvSpPr>
        <p:spPr>
          <a:xfrm>
            <a:off x="7930298" y="4446560"/>
            <a:ext cx="1197589" cy="615548"/>
          </a:xfrm>
          <a:prstGeom prst="ellipse">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3" name="TextBox 62">
            <a:extLst>
              <a:ext uri="{FF2B5EF4-FFF2-40B4-BE49-F238E27FC236}">
                <a16:creationId xmlns:a16="http://schemas.microsoft.com/office/drawing/2014/main" id="{DFF787AA-9324-4FDC-A798-24816B4F5B9C}"/>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64" name="Flowchart: Decision 63">
            <a:extLst>
              <a:ext uri="{FF2B5EF4-FFF2-40B4-BE49-F238E27FC236}">
                <a16:creationId xmlns:a16="http://schemas.microsoft.com/office/drawing/2014/main" id="{9A920E82-7FEE-49CB-95F5-FAF9A1869A44}"/>
              </a:ext>
            </a:extLst>
          </p:cNvPr>
          <p:cNvSpPr>
            <a:spLocks noChangeAspect="1"/>
          </p:cNvSpPr>
          <p:nvPr/>
        </p:nvSpPr>
        <p:spPr>
          <a:xfrm>
            <a:off x="6081148" y="4452132"/>
            <a:ext cx="1455786" cy="652681"/>
          </a:xfrm>
          <a:prstGeom prst="flowChartDecision">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5" name="TextBox 64">
            <a:extLst>
              <a:ext uri="{FF2B5EF4-FFF2-40B4-BE49-F238E27FC236}">
                <a16:creationId xmlns:a16="http://schemas.microsoft.com/office/drawing/2014/main" id="{A7CAA3D7-C21C-4ABC-9E9C-1DE662ABF703}"/>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Tree>
    <p:extLst>
      <p:ext uri="{BB962C8B-B14F-4D97-AF65-F5344CB8AC3E}">
        <p14:creationId xmlns:p14="http://schemas.microsoft.com/office/powerpoint/2010/main" val="167980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2A09498-5145-4E7F-907B-A4258DDD266B}"/>
              </a:ext>
            </a:extLst>
          </p:cNvPr>
          <p:cNvSpPr/>
          <p:nvPr/>
        </p:nvSpPr>
        <p:spPr>
          <a:xfrm>
            <a:off x="0" y="4837696"/>
            <a:ext cx="4805680" cy="105859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 name="Title 6">
            <a:extLst>
              <a:ext uri="{FF2B5EF4-FFF2-40B4-BE49-F238E27FC236}">
                <a16:creationId xmlns:a16="http://schemas.microsoft.com/office/drawing/2014/main" id="{5BADEA58-E6C1-46AD-ACBF-85C0C7034891}"/>
              </a:ext>
            </a:extLst>
          </p:cNvPr>
          <p:cNvSpPr>
            <a:spLocks noGrp="1"/>
          </p:cNvSpPr>
          <p:nvPr>
            <p:ph type="title"/>
          </p:nvPr>
        </p:nvSpPr>
        <p:spPr/>
        <p:txBody>
          <a:bodyPr/>
          <a:lstStyle/>
          <a:p>
            <a:r>
              <a:rPr lang="en-US" dirty="0"/>
              <a:t>Updated PowerPoint Iconography</a:t>
            </a:r>
          </a:p>
        </p:txBody>
      </p:sp>
      <p:sp>
        <p:nvSpPr>
          <p:cNvPr id="4" name="Subtitle 3">
            <a:extLst>
              <a:ext uri="{FF2B5EF4-FFF2-40B4-BE49-F238E27FC236}">
                <a16:creationId xmlns:a16="http://schemas.microsoft.com/office/drawing/2014/main" id="{FE4830C6-6263-4A2F-B362-10FE80BAA806}"/>
              </a:ext>
            </a:extLst>
          </p:cNvPr>
          <p:cNvSpPr>
            <a:spLocks noGrp="1"/>
          </p:cNvSpPr>
          <p:nvPr>
            <p:ph type="subTitle" idx="10"/>
          </p:nvPr>
        </p:nvSpPr>
        <p:spPr/>
        <p:txBody>
          <a:bodyPr/>
          <a:lstStyle/>
          <a:p>
            <a:r>
              <a:rPr lang="en-US" dirty="0"/>
              <a:t>How can I ensure my icons are in-brand?</a:t>
            </a:r>
          </a:p>
        </p:txBody>
      </p:sp>
      <p:grpSp>
        <p:nvGrpSpPr>
          <p:cNvPr id="9" name="Group 8">
            <a:extLst>
              <a:ext uri="{FF2B5EF4-FFF2-40B4-BE49-F238E27FC236}">
                <a16:creationId xmlns:a16="http://schemas.microsoft.com/office/drawing/2014/main" id="{46BD8065-709D-4017-A1E2-EE2068AD5A8A}"/>
              </a:ext>
            </a:extLst>
          </p:cNvPr>
          <p:cNvGrpSpPr>
            <a:grpSpLocks noChangeAspect="1"/>
          </p:cNvGrpSpPr>
          <p:nvPr/>
        </p:nvGrpSpPr>
        <p:grpSpPr>
          <a:xfrm>
            <a:off x="5229746" y="2091277"/>
            <a:ext cx="821498" cy="821496"/>
            <a:chOff x="5229746" y="2091277"/>
            <a:chExt cx="821498" cy="821496"/>
          </a:xfrm>
        </p:grpSpPr>
        <p:sp>
          <p:nvSpPr>
            <p:cNvPr id="126" name="Oval 125">
              <a:extLst>
                <a:ext uri="{FF2B5EF4-FFF2-40B4-BE49-F238E27FC236}">
                  <a16:creationId xmlns:a16="http://schemas.microsoft.com/office/drawing/2014/main" id="{1E43B0DC-15FD-4FF8-B647-B7DDCAEFD0DC}"/>
                </a:ext>
              </a:extLst>
            </p:cNvPr>
            <p:cNvSpPr>
              <a:spLocks noChangeAspect="1"/>
            </p:cNvSpPr>
            <p:nvPr/>
          </p:nvSpPr>
          <p:spPr bwMode="gray">
            <a:xfrm>
              <a:off x="5229746" y="2091277"/>
              <a:ext cx="821498" cy="8214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a:extLst>
                <a:ext uri="{FF2B5EF4-FFF2-40B4-BE49-F238E27FC236}">
                  <a16:creationId xmlns:a16="http://schemas.microsoft.com/office/drawing/2014/main" id="{FCF61C42-A0EB-433E-8126-5373CA22596C}"/>
                </a:ext>
              </a:extLst>
            </p:cNvPr>
            <p:cNvGrpSpPr>
              <a:grpSpLocks noChangeAspect="1"/>
            </p:cNvGrpSpPr>
            <p:nvPr/>
          </p:nvGrpSpPr>
          <p:grpSpPr bwMode="auto">
            <a:xfrm>
              <a:off x="5412248" y="2272773"/>
              <a:ext cx="456494" cy="458505"/>
              <a:chOff x="3612" y="1931"/>
              <a:chExt cx="454" cy="456"/>
            </a:xfrm>
            <a:solidFill>
              <a:schemeClr val="bg1"/>
            </a:solidFill>
          </p:grpSpPr>
          <p:sp>
            <p:nvSpPr>
              <p:cNvPr id="14" name="Freeform 5">
                <a:extLst>
                  <a:ext uri="{FF2B5EF4-FFF2-40B4-BE49-F238E27FC236}">
                    <a16:creationId xmlns:a16="http://schemas.microsoft.com/office/drawing/2014/main" id="{D8B92DFE-FC88-4CD4-B141-8257A8CF1EA2}"/>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6">
                <a:extLst>
                  <a:ext uri="{FF2B5EF4-FFF2-40B4-BE49-F238E27FC236}">
                    <a16:creationId xmlns:a16="http://schemas.microsoft.com/office/drawing/2014/main" id="{7EF24DFD-2FD1-47C5-AF1F-14A8569EB05A}"/>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68B483CC-74CE-4522-96D8-F51699741E8D}"/>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8">
                <a:extLst>
                  <a:ext uri="{FF2B5EF4-FFF2-40B4-BE49-F238E27FC236}">
                    <a16:creationId xmlns:a16="http://schemas.microsoft.com/office/drawing/2014/main" id="{0713BEB2-4E5E-4CD6-9619-B6FA2E1A45E8}"/>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9">
                <a:extLst>
                  <a:ext uri="{FF2B5EF4-FFF2-40B4-BE49-F238E27FC236}">
                    <a16:creationId xmlns:a16="http://schemas.microsoft.com/office/drawing/2014/main" id="{57398AE3-DA34-4B62-AFA8-0F7CFA83CD57}"/>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0">
                <a:extLst>
                  <a:ext uri="{FF2B5EF4-FFF2-40B4-BE49-F238E27FC236}">
                    <a16:creationId xmlns:a16="http://schemas.microsoft.com/office/drawing/2014/main" id="{BEBD8841-6901-46FB-9E45-4F0A5C4A47A2}"/>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1">
                <a:extLst>
                  <a:ext uri="{FF2B5EF4-FFF2-40B4-BE49-F238E27FC236}">
                    <a16:creationId xmlns:a16="http://schemas.microsoft.com/office/drawing/2014/main" id="{6AE2406E-13FF-4974-BEFD-AF69D2641C1C}"/>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2">
                <a:extLst>
                  <a:ext uri="{FF2B5EF4-FFF2-40B4-BE49-F238E27FC236}">
                    <a16:creationId xmlns:a16="http://schemas.microsoft.com/office/drawing/2014/main" id="{39342425-B362-4DB0-AF35-9EE0A86C9EC0}"/>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3">
                <a:extLst>
                  <a:ext uri="{FF2B5EF4-FFF2-40B4-BE49-F238E27FC236}">
                    <a16:creationId xmlns:a16="http://schemas.microsoft.com/office/drawing/2014/main" id="{9868498F-FDD9-41EB-AEB4-2AD5558E0CD4}"/>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14">
                <a:extLst>
                  <a:ext uri="{FF2B5EF4-FFF2-40B4-BE49-F238E27FC236}">
                    <a16:creationId xmlns:a16="http://schemas.microsoft.com/office/drawing/2014/main" id="{A6650D37-B23C-4E23-B232-E8544C7C97AB}"/>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5">
                <a:extLst>
                  <a:ext uri="{FF2B5EF4-FFF2-40B4-BE49-F238E27FC236}">
                    <a16:creationId xmlns:a16="http://schemas.microsoft.com/office/drawing/2014/main" id="{383FD462-CE39-40E3-92AC-1300EAD5878A}"/>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6">
                <a:extLst>
                  <a:ext uri="{FF2B5EF4-FFF2-40B4-BE49-F238E27FC236}">
                    <a16:creationId xmlns:a16="http://schemas.microsoft.com/office/drawing/2014/main" id="{8309F597-F398-4F47-99B3-13AF09A67AB3}"/>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17">
                <a:extLst>
                  <a:ext uri="{FF2B5EF4-FFF2-40B4-BE49-F238E27FC236}">
                    <a16:creationId xmlns:a16="http://schemas.microsoft.com/office/drawing/2014/main" id="{68819275-F474-4374-80A8-62FC59B132D8}"/>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8">
                <a:extLst>
                  <a:ext uri="{FF2B5EF4-FFF2-40B4-BE49-F238E27FC236}">
                    <a16:creationId xmlns:a16="http://schemas.microsoft.com/office/drawing/2014/main" id="{F8A33A23-261B-4999-B642-2527CDAA9C7B}"/>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9">
                <a:extLst>
                  <a:ext uri="{FF2B5EF4-FFF2-40B4-BE49-F238E27FC236}">
                    <a16:creationId xmlns:a16="http://schemas.microsoft.com/office/drawing/2014/main" id="{45EBFFC1-8F26-4411-9279-5B71B1C35055}"/>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20">
                <a:extLst>
                  <a:ext uri="{FF2B5EF4-FFF2-40B4-BE49-F238E27FC236}">
                    <a16:creationId xmlns:a16="http://schemas.microsoft.com/office/drawing/2014/main" id="{3F0FC841-C0CC-473B-B650-C144C4BECA5C}"/>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1">
                <a:extLst>
                  <a:ext uri="{FF2B5EF4-FFF2-40B4-BE49-F238E27FC236}">
                    <a16:creationId xmlns:a16="http://schemas.microsoft.com/office/drawing/2014/main" id="{21976A1A-8F77-408E-93AB-8CE79BFE638C}"/>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22">
                <a:extLst>
                  <a:ext uri="{FF2B5EF4-FFF2-40B4-BE49-F238E27FC236}">
                    <a16:creationId xmlns:a16="http://schemas.microsoft.com/office/drawing/2014/main" id="{885E6594-68C1-43FE-9EBE-1020F3B6D26E}"/>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1D38F56A-1ACF-476D-AE78-E2B02642167C}"/>
              </a:ext>
            </a:extLst>
          </p:cNvPr>
          <p:cNvGrpSpPr>
            <a:grpSpLocks noChangeAspect="1"/>
          </p:cNvGrpSpPr>
          <p:nvPr/>
        </p:nvGrpSpPr>
        <p:grpSpPr>
          <a:xfrm>
            <a:off x="6325865" y="2091277"/>
            <a:ext cx="821498" cy="821496"/>
            <a:chOff x="6325865" y="2091277"/>
            <a:chExt cx="821498" cy="821496"/>
          </a:xfrm>
        </p:grpSpPr>
        <p:sp>
          <p:nvSpPr>
            <p:cNvPr id="178" name="Oval 177">
              <a:extLst>
                <a:ext uri="{FF2B5EF4-FFF2-40B4-BE49-F238E27FC236}">
                  <a16:creationId xmlns:a16="http://schemas.microsoft.com/office/drawing/2014/main" id="{9D99D8BE-DDED-4168-8BB1-BEE0E5E21CDE}"/>
                </a:ext>
              </a:extLst>
            </p:cNvPr>
            <p:cNvSpPr>
              <a:spLocks noChangeAspect="1"/>
            </p:cNvSpPr>
            <p:nvPr/>
          </p:nvSpPr>
          <p:spPr bwMode="gray">
            <a:xfrm>
              <a:off x="6325865" y="2091277"/>
              <a:ext cx="821498" cy="8214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0" name="Group 4">
              <a:extLst>
                <a:ext uri="{FF2B5EF4-FFF2-40B4-BE49-F238E27FC236}">
                  <a16:creationId xmlns:a16="http://schemas.microsoft.com/office/drawing/2014/main" id="{7BB1977D-A46C-48AC-B923-FC205020D98C}"/>
                </a:ext>
              </a:extLst>
            </p:cNvPr>
            <p:cNvGrpSpPr>
              <a:grpSpLocks noChangeAspect="1"/>
            </p:cNvGrpSpPr>
            <p:nvPr/>
          </p:nvGrpSpPr>
          <p:grpSpPr bwMode="auto">
            <a:xfrm>
              <a:off x="6508367" y="2272773"/>
              <a:ext cx="456494" cy="458505"/>
              <a:chOff x="3612" y="1931"/>
              <a:chExt cx="454" cy="456"/>
            </a:xfrm>
            <a:solidFill>
              <a:schemeClr val="bg1"/>
            </a:solidFill>
          </p:grpSpPr>
          <p:sp>
            <p:nvSpPr>
              <p:cNvPr id="391" name="Freeform 5">
                <a:extLst>
                  <a:ext uri="{FF2B5EF4-FFF2-40B4-BE49-F238E27FC236}">
                    <a16:creationId xmlns:a16="http://schemas.microsoft.com/office/drawing/2014/main" id="{EEE64BFA-DF5D-4E99-802C-EDA85357773F}"/>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6">
                <a:extLst>
                  <a:ext uri="{FF2B5EF4-FFF2-40B4-BE49-F238E27FC236}">
                    <a16:creationId xmlns:a16="http://schemas.microsoft.com/office/drawing/2014/main" id="{F90229F9-0ED2-4900-8A1E-682C107266E5}"/>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7">
                <a:extLst>
                  <a:ext uri="{FF2B5EF4-FFF2-40B4-BE49-F238E27FC236}">
                    <a16:creationId xmlns:a16="http://schemas.microsoft.com/office/drawing/2014/main" id="{E83EDED9-4D39-4CDF-A7E9-46B468F9B783}"/>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Rectangle 8">
                <a:extLst>
                  <a:ext uri="{FF2B5EF4-FFF2-40B4-BE49-F238E27FC236}">
                    <a16:creationId xmlns:a16="http://schemas.microsoft.com/office/drawing/2014/main" id="{3053F0BE-63D1-42A9-A66D-90A0E5968237}"/>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Rectangle 9">
                <a:extLst>
                  <a:ext uri="{FF2B5EF4-FFF2-40B4-BE49-F238E27FC236}">
                    <a16:creationId xmlns:a16="http://schemas.microsoft.com/office/drawing/2014/main" id="{D7D25FE6-7F3A-4D26-B398-C8ABBA873BE4}"/>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Rectangle 10">
                <a:extLst>
                  <a:ext uri="{FF2B5EF4-FFF2-40B4-BE49-F238E27FC236}">
                    <a16:creationId xmlns:a16="http://schemas.microsoft.com/office/drawing/2014/main" id="{64A68133-1ED0-4F6A-9B23-6D06035CED36}"/>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Rectangle 11">
                <a:extLst>
                  <a:ext uri="{FF2B5EF4-FFF2-40B4-BE49-F238E27FC236}">
                    <a16:creationId xmlns:a16="http://schemas.microsoft.com/office/drawing/2014/main" id="{BD739C05-E5E4-4BE8-8E91-FBCB3ACED084}"/>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Rectangle 12">
                <a:extLst>
                  <a:ext uri="{FF2B5EF4-FFF2-40B4-BE49-F238E27FC236}">
                    <a16:creationId xmlns:a16="http://schemas.microsoft.com/office/drawing/2014/main" id="{AB78437A-9935-4877-A9F2-B0ADF94A28A7}"/>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Rectangle 13">
                <a:extLst>
                  <a:ext uri="{FF2B5EF4-FFF2-40B4-BE49-F238E27FC236}">
                    <a16:creationId xmlns:a16="http://schemas.microsoft.com/office/drawing/2014/main" id="{2A2E6766-20FB-4401-AFA7-A8F92FF6E57A}"/>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Oval 14">
                <a:extLst>
                  <a:ext uri="{FF2B5EF4-FFF2-40B4-BE49-F238E27FC236}">
                    <a16:creationId xmlns:a16="http://schemas.microsoft.com/office/drawing/2014/main" id="{B8663E53-34D0-4FBA-9FB8-0119804AE450}"/>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Rectangle 15">
                <a:extLst>
                  <a:ext uri="{FF2B5EF4-FFF2-40B4-BE49-F238E27FC236}">
                    <a16:creationId xmlns:a16="http://schemas.microsoft.com/office/drawing/2014/main" id="{6999AC6D-DDBA-440B-ADF6-A2891FB990A4}"/>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Rectangle 16">
                <a:extLst>
                  <a:ext uri="{FF2B5EF4-FFF2-40B4-BE49-F238E27FC236}">
                    <a16:creationId xmlns:a16="http://schemas.microsoft.com/office/drawing/2014/main" id="{EC1E5D2C-2840-486A-A4E8-7D63580B61D5}"/>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Oval 17">
                <a:extLst>
                  <a:ext uri="{FF2B5EF4-FFF2-40B4-BE49-F238E27FC236}">
                    <a16:creationId xmlns:a16="http://schemas.microsoft.com/office/drawing/2014/main" id="{5AE8CAE4-8D94-412E-AF3D-B61965FBE700}"/>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Rectangle 18">
                <a:extLst>
                  <a:ext uri="{FF2B5EF4-FFF2-40B4-BE49-F238E27FC236}">
                    <a16:creationId xmlns:a16="http://schemas.microsoft.com/office/drawing/2014/main" id="{F78CDD0F-39A9-4DFC-82AF-59A6BAC2CF30}"/>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Rectangle 19">
                <a:extLst>
                  <a:ext uri="{FF2B5EF4-FFF2-40B4-BE49-F238E27FC236}">
                    <a16:creationId xmlns:a16="http://schemas.microsoft.com/office/drawing/2014/main" id="{DE757368-44F4-487E-B292-FB126DF5AFD8}"/>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Rectangle 20">
                <a:extLst>
                  <a:ext uri="{FF2B5EF4-FFF2-40B4-BE49-F238E27FC236}">
                    <a16:creationId xmlns:a16="http://schemas.microsoft.com/office/drawing/2014/main" id="{1E51EE11-AACE-4738-AB96-EC08EAC1F726}"/>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Rectangle 21">
                <a:extLst>
                  <a:ext uri="{FF2B5EF4-FFF2-40B4-BE49-F238E27FC236}">
                    <a16:creationId xmlns:a16="http://schemas.microsoft.com/office/drawing/2014/main" id="{8615E917-3E4D-44E1-964B-0BD31252EC01}"/>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Oval 22">
                <a:extLst>
                  <a:ext uri="{FF2B5EF4-FFF2-40B4-BE49-F238E27FC236}">
                    <a16:creationId xmlns:a16="http://schemas.microsoft.com/office/drawing/2014/main" id="{16A09C01-8817-4613-910B-EDA0D21E9A4F}"/>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0288221D-8FC8-4E1A-8F2C-B2566DADED20}"/>
              </a:ext>
            </a:extLst>
          </p:cNvPr>
          <p:cNvGrpSpPr>
            <a:grpSpLocks noChangeAspect="1"/>
          </p:cNvGrpSpPr>
          <p:nvPr/>
        </p:nvGrpSpPr>
        <p:grpSpPr>
          <a:xfrm>
            <a:off x="7421984" y="2091277"/>
            <a:ext cx="821498" cy="821496"/>
            <a:chOff x="7421984" y="2091277"/>
            <a:chExt cx="821498" cy="821496"/>
          </a:xfrm>
        </p:grpSpPr>
        <p:sp>
          <p:nvSpPr>
            <p:cNvPr id="154" name="Oval 153">
              <a:extLst>
                <a:ext uri="{FF2B5EF4-FFF2-40B4-BE49-F238E27FC236}">
                  <a16:creationId xmlns:a16="http://schemas.microsoft.com/office/drawing/2014/main" id="{E160CE18-2D56-4F67-89DD-E5E1B70C631A}"/>
                </a:ext>
              </a:extLst>
            </p:cNvPr>
            <p:cNvSpPr>
              <a:spLocks noChangeAspect="1"/>
            </p:cNvSpPr>
            <p:nvPr/>
          </p:nvSpPr>
          <p:spPr bwMode="gray">
            <a:xfrm>
              <a:off x="7421984" y="2091277"/>
              <a:ext cx="821498" cy="8214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9" name="Group 4">
              <a:extLst>
                <a:ext uri="{FF2B5EF4-FFF2-40B4-BE49-F238E27FC236}">
                  <a16:creationId xmlns:a16="http://schemas.microsoft.com/office/drawing/2014/main" id="{5B6A8E12-F78C-4FC5-84D9-AE26F48A6C8A}"/>
                </a:ext>
              </a:extLst>
            </p:cNvPr>
            <p:cNvGrpSpPr>
              <a:grpSpLocks noChangeAspect="1"/>
            </p:cNvGrpSpPr>
            <p:nvPr/>
          </p:nvGrpSpPr>
          <p:grpSpPr bwMode="auto">
            <a:xfrm>
              <a:off x="7604486" y="2272773"/>
              <a:ext cx="456494" cy="458505"/>
              <a:chOff x="3612" y="1931"/>
              <a:chExt cx="454" cy="456"/>
            </a:xfrm>
            <a:solidFill>
              <a:schemeClr val="bg1"/>
            </a:solidFill>
          </p:grpSpPr>
          <p:sp>
            <p:nvSpPr>
              <p:cNvPr id="410" name="Freeform 5">
                <a:extLst>
                  <a:ext uri="{FF2B5EF4-FFF2-40B4-BE49-F238E27FC236}">
                    <a16:creationId xmlns:a16="http://schemas.microsoft.com/office/drawing/2014/main" id="{462B7266-EE29-4189-B855-B6195E319940}"/>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6">
                <a:extLst>
                  <a:ext uri="{FF2B5EF4-FFF2-40B4-BE49-F238E27FC236}">
                    <a16:creationId xmlns:a16="http://schemas.microsoft.com/office/drawing/2014/main" id="{E95551DE-0C85-4865-88C7-66AC406781FA}"/>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7">
                <a:extLst>
                  <a:ext uri="{FF2B5EF4-FFF2-40B4-BE49-F238E27FC236}">
                    <a16:creationId xmlns:a16="http://schemas.microsoft.com/office/drawing/2014/main" id="{BCD9E82F-DF17-4BDF-9F55-E861AE6042E3}"/>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Rectangle 8">
                <a:extLst>
                  <a:ext uri="{FF2B5EF4-FFF2-40B4-BE49-F238E27FC236}">
                    <a16:creationId xmlns:a16="http://schemas.microsoft.com/office/drawing/2014/main" id="{967CBB61-8B83-47FC-91F5-BF646D3C93F6}"/>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Rectangle 9">
                <a:extLst>
                  <a:ext uri="{FF2B5EF4-FFF2-40B4-BE49-F238E27FC236}">
                    <a16:creationId xmlns:a16="http://schemas.microsoft.com/office/drawing/2014/main" id="{FC7CA873-89CE-4FE5-B0A6-E1BDA05DDFCB}"/>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0">
                <a:extLst>
                  <a:ext uri="{FF2B5EF4-FFF2-40B4-BE49-F238E27FC236}">
                    <a16:creationId xmlns:a16="http://schemas.microsoft.com/office/drawing/2014/main" id="{56F2003D-55DA-4CEF-9143-5BEFCB907E2F}"/>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Rectangle 11">
                <a:extLst>
                  <a:ext uri="{FF2B5EF4-FFF2-40B4-BE49-F238E27FC236}">
                    <a16:creationId xmlns:a16="http://schemas.microsoft.com/office/drawing/2014/main" id="{CEEB7819-35A0-4A7F-BDA2-0587FEB9C0C5}"/>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Rectangle 12">
                <a:extLst>
                  <a:ext uri="{FF2B5EF4-FFF2-40B4-BE49-F238E27FC236}">
                    <a16:creationId xmlns:a16="http://schemas.microsoft.com/office/drawing/2014/main" id="{598B4AC4-596C-4A7C-8043-53480C2E6BE8}"/>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Rectangle 13">
                <a:extLst>
                  <a:ext uri="{FF2B5EF4-FFF2-40B4-BE49-F238E27FC236}">
                    <a16:creationId xmlns:a16="http://schemas.microsoft.com/office/drawing/2014/main" id="{040EE8BE-ECD2-4F04-88AB-DE7084C7E810}"/>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Oval 14">
                <a:extLst>
                  <a:ext uri="{FF2B5EF4-FFF2-40B4-BE49-F238E27FC236}">
                    <a16:creationId xmlns:a16="http://schemas.microsoft.com/office/drawing/2014/main" id="{2403704E-3FF2-48A4-964E-DA3A2F52DE91}"/>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Rectangle 15">
                <a:extLst>
                  <a:ext uri="{FF2B5EF4-FFF2-40B4-BE49-F238E27FC236}">
                    <a16:creationId xmlns:a16="http://schemas.microsoft.com/office/drawing/2014/main" id="{F9D2F16A-2C5C-4B7B-ABBD-E3FA6012C516}"/>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Rectangle 16">
                <a:extLst>
                  <a:ext uri="{FF2B5EF4-FFF2-40B4-BE49-F238E27FC236}">
                    <a16:creationId xmlns:a16="http://schemas.microsoft.com/office/drawing/2014/main" id="{AF2E207C-B0B4-4998-8317-361AAEB7A1B6}"/>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Oval 17">
                <a:extLst>
                  <a:ext uri="{FF2B5EF4-FFF2-40B4-BE49-F238E27FC236}">
                    <a16:creationId xmlns:a16="http://schemas.microsoft.com/office/drawing/2014/main" id="{8F84148C-7174-4FB3-B62A-9A7F9E18497B}"/>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Rectangle 18">
                <a:extLst>
                  <a:ext uri="{FF2B5EF4-FFF2-40B4-BE49-F238E27FC236}">
                    <a16:creationId xmlns:a16="http://schemas.microsoft.com/office/drawing/2014/main" id="{415AE660-9EBC-48E7-8ADD-36143344262B}"/>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Rectangle 19">
                <a:extLst>
                  <a:ext uri="{FF2B5EF4-FFF2-40B4-BE49-F238E27FC236}">
                    <a16:creationId xmlns:a16="http://schemas.microsoft.com/office/drawing/2014/main" id="{0A28E6A7-F3A9-4593-AE89-61F27EB65FFF}"/>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Rectangle 20">
                <a:extLst>
                  <a:ext uri="{FF2B5EF4-FFF2-40B4-BE49-F238E27FC236}">
                    <a16:creationId xmlns:a16="http://schemas.microsoft.com/office/drawing/2014/main" id="{B7F1FEC6-8157-47D5-8D91-581FF04C0390}"/>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6" name="Rectangle 21">
                <a:extLst>
                  <a:ext uri="{FF2B5EF4-FFF2-40B4-BE49-F238E27FC236}">
                    <a16:creationId xmlns:a16="http://schemas.microsoft.com/office/drawing/2014/main" id="{96490F50-F6AA-47B0-A120-9F875FC73CEE}"/>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Oval 22">
                <a:extLst>
                  <a:ext uri="{FF2B5EF4-FFF2-40B4-BE49-F238E27FC236}">
                    <a16:creationId xmlns:a16="http://schemas.microsoft.com/office/drawing/2014/main" id="{D8F58CD0-6711-4A3B-B67A-783CCE3ABAFA}"/>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E20DFE08-6C91-4326-A355-CF791E60D41A}"/>
              </a:ext>
            </a:extLst>
          </p:cNvPr>
          <p:cNvGrpSpPr>
            <a:grpSpLocks noChangeAspect="1"/>
          </p:cNvGrpSpPr>
          <p:nvPr/>
        </p:nvGrpSpPr>
        <p:grpSpPr>
          <a:xfrm>
            <a:off x="8518103" y="2091277"/>
            <a:ext cx="821498" cy="821496"/>
            <a:chOff x="8518103" y="2091277"/>
            <a:chExt cx="821498" cy="821496"/>
          </a:xfrm>
        </p:grpSpPr>
        <p:sp>
          <p:nvSpPr>
            <p:cNvPr id="159" name="Oval 158">
              <a:extLst>
                <a:ext uri="{FF2B5EF4-FFF2-40B4-BE49-F238E27FC236}">
                  <a16:creationId xmlns:a16="http://schemas.microsoft.com/office/drawing/2014/main" id="{81A36447-8C31-4E1A-AB6D-504BDA8824D3}"/>
                </a:ext>
              </a:extLst>
            </p:cNvPr>
            <p:cNvSpPr>
              <a:spLocks noChangeAspect="1"/>
            </p:cNvSpPr>
            <p:nvPr/>
          </p:nvSpPr>
          <p:spPr bwMode="gray">
            <a:xfrm>
              <a:off x="8518103" y="2091277"/>
              <a:ext cx="821498" cy="8214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9" name="Group 4">
              <a:extLst>
                <a:ext uri="{FF2B5EF4-FFF2-40B4-BE49-F238E27FC236}">
                  <a16:creationId xmlns:a16="http://schemas.microsoft.com/office/drawing/2014/main" id="{9E20508A-0435-40B8-9D54-552F65B03B34}"/>
                </a:ext>
              </a:extLst>
            </p:cNvPr>
            <p:cNvGrpSpPr>
              <a:grpSpLocks noChangeAspect="1"/>
            </p:cNvGrpSpPr>
            <p:nvPr/>
          </p:nvGrpSpPr>
          <p:grpSpPr bwMode="auto">
            <a:xfrm>
              <a:off x="8700605" y="2272773"/>
              <a:ext cx="456494" cy="458505"/>
              <a:chOff x="3612" y="1931"/>
              <a:chExt cx="454" cy="456"/>
            </a:xfrm>
            <a:solidFill>
              <a:schemeClr val="bg1"/>
            </a:solidFill>
          </p:grpSpPr>
          <p:sp>
            <p:nvSpPr>
              <p:cNvPr id="430" name="Freeform 5">
                <a:extLst>
                  <a:ext uri="{FF2B5EF4-FFF2-40B4-BE49-F238E27FC236}">
                    <a16:creationId xmlns:a16="http://schemas.microsoft.com/office/drawing/2014/main" id="{3F33B543-5305-4325-9974-E04930DED05F}"/>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6">
                <a:extLst>
                  <a:ext uri="{FF2B5EF4-FFF2-40B4-BE49-F238E27FC236}">
                    <a16:creationId xmlns:a16="http://schemas.microsoft.com/office/drawing/2014/main" id="{087FA373-95AA-45C6-B538-DBC34DEB8398}"/>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7">
                <a:extLst>
                  <a:ext uri="{FF2B5EF4-FFF2-40B4-BE49-F238E27FC236}">
                    <a16:creationId xmlns:a16="http://schemas.microsoft.com/office/drawing/2014/main" id="{20D06CD9-6E93-465A-8AD1-5719BE265006}"/>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Rectangle 8">
                <a:extLst>
                  <a:ext uri="{FF2B5EF4-FFF2-40B4-BE49-F238E27FC236}">
                    <a16:creationId xmlns:a16="http://schemas.microsoft.com/office/drawing/2014/main" id="{85712A0B-A53B-40A7-AD2D-41735FE7F0FD}"/>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Rectangle 9">
                <a:extLst>
                  <a:ext uri="{FF2B5EF4-FFF2-40B4-BE49-F238E27FC236}">
                    <a16:creationId xmlns:a16="http://schemas.microsoft.com/office/drawing/2014/main" id="{B9DB1398-C422-4786-B38A-9D578BF570EC}"/>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Rectangle 10">
                <a:extLst>
                  <a:ext uri="{FF2B5EF4-FFF2-40B4-BE49-F238E27FC236}">
                    <a16:creationId xmlns:a16="http://schemas.microsoft.com/office/drawing/2014/main" id="{7DEF0A8F-93A7-4D43-8D55-E0E3FD12E8C1}"/>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6" name="Rectangle 11">
                <a:extLst>
                  <a:ext uri="{FF2B5EF4-FFF2-40B4-BE49-F238E27FC236}">
                    <a16:creationId xmlns:a16="http://schemas.microsoft.com/office/drawing/2014/main" id="{6A0B1EEA-6437-4B7F-87BC-5642A008244A}"/>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Rectangle 12">
                <a:extLst>
                  <a:ext uri="{FF2B5EF4-FFF2-40B4-BE49-F238E27FC236}">
                    <a16:creationId xmlns:a16="http://schemas.microsoft.com/office/drawing/2014/main" id="{E535598B-12D3-4571-BE4A-6E688B16054E}"/>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8" name="Rectangle 13">
                <a:extLst>
                  <a:ext uri="{FF2B5EF4-FFF2-40B4-BE49-F238E27FC236}">
                    <a16:creationId xmlns:a16="http://schemas.microsoft.com/office/drawing/2014/main" id="{D62FD1CF-A805-47A6-97E7-4F4ABFC7DF21}"/>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Oval 14">
                <a:extLst>
                  <a:ext uri="{FF2B5EF4-FFF2-40B4-BE49-F238E27FC236}">
                    <a16:creationId xmlns:a16="http://schemas.microsoft.com/office/drawing/2014/main" id="{CBD9C1E0-E7C2-44AE-ABB4-DA24EC666E34}"/>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Rectangle 15">
                <a:extLst>
                  <a:ext uri="{FF2B5EF4-FFF2-40B4-BE49-F238E27FC236}">
                    <a16:creationId xmlns:a16="http://schemas.microsoft.com/office/drawing/2014/main" id="{D4B5C57E-3B4C-4CB8-A365-809CE44620B6}"/>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Rectangle 16">
                <a:extLst>
                  <a:ext uri="{FF2B5EF4-FFF2-40B4-BE49-F238E27FC236}">
                    <a16:creationId xmlns:a16="http://schemas.microsoft.com/office/drawing/2014/main" id="{C6C9A496-7BCA-453E-A2A8-1BEE1A7329FB}"/>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Oval 17">
                <a:extLst>
                  <a:ext uri="{FF2B5EF4-FFF2-40B4-BE49-F238E27FC236}">
                    <a16:creationId xmlns:a16="http://schemas.microsoft.com/office/drawing/2014/main" id="{F99DE4D7-B60F-471B-B78F-77827F9CE675}"/>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Rectangle 18">
                <a:extLst>
                  <a:ext uri="{FF2B5EF4-FFF2-40B4-BE49-F238E27FC236}">
                    <a16:creationId xmlns:a16="http://schemas.microsoft.com/office/drawing/2014/main" id="{F8275AD9-EC5B-4371-B67A-18D7F268C506}"/>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Rectangle 19">
                <a:extLst>
                  <a:ext uri="{FF2B5EF4-FFF2-40B4-BE49-F238E27FC236}">
                    <a16:creationId xmlns:a16="http://schemas.microsoft.com/office/drawing/2014/main" id="{FED8BB21-413B-4A8B-93A4-616B059AED9E}"/>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Rectangle 20">
                <a:extLst>
                  <a:ext uri="{FF2B5EF4-FFF2-40B4-BE49-F238E27FC236}">
                    <a16:creationId xmlns:a16="http://schemas.microsoft.com/office/drawing/2014/main" id="{6EC049AE-DDC2-4930-BAD3-A8A4D7CA7994}"/>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Rectangle 21">
                <a:extLst>
                  <a:ext uri="{FF2B5EF4-FFF2-40B4-BE49-F238E27FC236}">
                    <a16:creationId xmlns:a16="http://schemas.microsoft.com/office/drawing/2014/main" id="{259D43F9-95B2-429B-9318-A3A83FB5AECB}"/>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Oval 22">
                <a:extLst>
                  <a:ext uri="{FF2B5EF4-FFF2-40B4-BE49-F238E27FC236}">
                    <a16:creationId xmlns:a16="http://schemas.microsoft.com/office/drawing/2014/main" id="{8A8233E4-0B10-4559-8E1F-D3647384B0F2}"/>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 name="Group 2">
            <a:extLst>
              <a:ext uri="{FF2B5EF4-FFF2-40B4-BE49-F238E27FC236}">
                <a16:creationId xmlns:a16="http://schemas.microsoft.com/office/drawing/2014/main" id="{596B7CC5-7162-44CC-AED8-37F860EE814E}"/>
              </a:ext>
            </a:extLst>
          </p:cNvPr>
          <p:cNvGrpSpPr>
            <a:grpSpLocks noChangeAspect="1"/>
          </p:cNvGrpSpPr>
          <p:nvPr/>
        </p:nvGrpSpPr>
        <p:grpSpPr>
          <a:xfrm>
            <a:off x="9614222" y="2091277"/>
            <a:ext cx="821498" cy="821496"/>
            <a:chOff x="9614222" y="2091277"/>
            <a:chExt cx="821498" cy="821496"/>
          </a:xfrm>
        </p:grpSpPr>
        <p:sp>
          <p:nvSpPr>
            <p:cNvPr id="197" name="Oval 196">
              <a:extLst>
                <a:ext uri="{FF2B5EF4-FFF2-40B4-BE49-F238E27FC236}">
                  <a16:creationId xmlns:a16="http://schemas.microsoft.com/office/drawing/2014/main" id="{D1515B3E-2679-4790-9AC1-4BF7B774C79D}"/>
                </a:ext>
              </a:extLst>
            </p:cNvPr>
            <p:cNvSpPr>
              <a:spLocks noChangeAspect="1"/>
            </p:cNvSpPr>
            <p:nvPr/>
          </p:nvSpPr>
          <p:spPr bwMode="gray">
            <a:xfrm>
              <a:off x="9614222" y="2091277"/>
              <a:ext cx="821498" cy="821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8" name="Group 4">
              <a:extLst>
                <a:ext uri="{FF2B5EF4-FFF2-40B4-BE49-F238E27FC236}">
                  <a16:creationId xmlns:a16="http://schemas.microsoft.com/office/drawing/2014/main" id="{AE9E56AE-4214-457D-B7CA-2DE79C4B9CCF}"/>
                </a:ext>
              </a:extLst>
            </p:cNvPr>
            <p:cNvGrpSpPr>
              <a:grpSpLocks noChangeAspect="1"/>
            </p:cNvGrpSpPr>
            <p:nvPr/>
          </p:nvGrpSpPr>
          <p:grpSpPr bwMode="auto">
            <a:xfrm>
              <a:off x="9796724" y="2272773"/>
              <a:ext cx="456494" cy="458505"/>
              <a:chOff x="3612" y="1931"/>
              <a:chExt cx="454" cy="456"/>
            </a:xfrm>
            <a:solidFill>
              <a:schemeClr val="bg1"/>
            </a:solidFill>
          </p:grpSpPr>
          <p:sp>
            <p:nvSpPr>
              <p:cNvPr id="449" name="Freeform 5">
                <a:extLst>
                  <a:ext uri="{FF2B5EF4-FFF2-40B4-BE49-F238E27FC236}">
                    <a16:creationId xmlns:a16="http://schemas.microsoft.com/office/drawing/2014/main" id="{859EFDE3-A4EE-4F2F-B254-0BBDB292BB55}"/>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6">
                <a:extLst>
                  <a:ext uri="{FF2B5EF4-FFF2-40B4-BE49-F238E27FC236}">
                    <a16:creationId xmlns:a16="http://schemas.microsoft.com/office/drawing/2014/main" id="{B37F4DB2-EEA1-4424-99A8-F8B29390C4CC}"/>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7">
                <a:extLst>
                  <a:ext uri="{FF2B5EF4-FFF2-40B4-BE49-F238E27FC236}">
                    <a16:creationId xmlns:a16="http://schemas.microsoft.com/office/drawing/2014/main" id="{7BC09CE3-2F2F-49E5-90E4-B000D04BF9E9}"/>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Rectangle 8">
                <a:extLst>
                  <a:ext uri="{FF2B5EF4-FFF2-40B4-BE49-F238E27FC236}">
                    <a16:creationId xmlns:a16="http://schemas.microsoft.com/office/drawing/2014/main" id="{BF7867DE-F7FD-49EB-A44D-5CF87BF6CB11}"/>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Rectangle 9">
                <a:extLst>
                  <a:ext uri="{FF2B5EF4-FFF2-40B4-BE49-F238E27FC236}">
                    <a16:creationId xmlns:a16="http://schemas.microsoft.com/office/drawing/2014/main" id="{D9662CC5-05E8-4EC2-A723-5191131EEDC6}"/>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4" name="Rectangle 10">
                <a:extLst>
                  <a:ext uri="{FF2B5EF4-FFF2-40B4-BE49-F238E27FC236}">
                    <a16:creationId xmlns:a16="http://schemas.microsoft.com/office/drawing/2014/main" id="{E6CF5F4B-C630-46F3-8AE8-89F046B0C57A}"/>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Rectangle 11">
                <a:extLst>
                  <a:ext uri="{FF2B5EF4-FFF2-40B4-BE49-F238E27FC236}">
                    <a16:creationId xmlns:a16="http://schemas.microsoft.com/office/drawing/2014/main" id="{903B0E4B-4A15-42D6-9711-9AE7C25E7174}"/>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Rectangle 12">
                <a:extLst>
                  <a:ext uri="{FF2B5EF4-FFF2-40B4-BE49-F238E27FC236}">
                    <a16:creationId xmlns:a16="http://schemas.microsoft.com/office/drawing/2014/main" id="{4C91848A-4A3C-4010-A746-3CEDCDD14CEA}"/>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7" name="Rectangle 13">
                <a:extLst>
                  <a:ext uri="{FF2B5EF4-FFF2-40B4-BE49-F238E27FC236}">
                    <a16:creationId xmlns:a16="http://schemas.microsoft.com/office/drawing/2014/main" id="{5C5793A0-EDD8-4CC0-BB15-86298BDC8A01}"/>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Oval 14">
                <a:extLst>
                  <a:ext uri="{FF2B5EF4-FFF2-40B4-BE49-F238E27FC236}">
                    <a16:creationId xmlns:a16="http://schemas.microsoft.com/office/drawing/2014/main" id="{101DDF8F-F368-4CFC-864A-526EBCB4B8F6}"/>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9" name="Rectangle 15">
                <a:extLst>
                  <a:ext uri="{FF2B5EF4-FFF2-40B4-BE49-F238E27FC236}">
                    <a16:creationId xmlns:a16="http://schemas.microsoft.com/office/drawing/2014/main" id="{769A8F38-8CCF-4BCA-B31D-AB8B0FD786AC}"/>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0" name="Rectangle 16">
                <a:extLst>
                  <a:ext uri="{FF2B5EF4-FFF2-40B4-BE49-F238E27FC236}">
                    <a16:creationId xmlns:a16="http://schemas.microsoft.com/office/drawing/2014/main" id="{5537981D-9355-4344-840C-BBE5260D1F0B}"/>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Oval 17">
                <a:extLst>
                  <a:ext uri="{FF2B5EF4-FFF2-40B4-BE49-F238E27FC236}">
                    <a16:creationId xmlns:a16="http://schemas.microsoft.com/office/drawing/2014/main" id="{6F3F6678-1D92-4324-BB4C-E06FDEA14BF0}"/>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Rectangle 18">
                <a:extLst>
                  <a:ext uri="{FF2B5EF4-FFF2-40B4-BE49-F238E27FC236}">
                    <a16:creationId xmlns:a16="http://schemas.microsoft.com/office/drawing/2014/main" id="{7CF07933-77CC-4549-B25B-7A42447BFA8E}"/>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Rectangle 19">
                <a:extLst>
                  <a:ext uri="{FF2B5EF4-FFF2-40B4-BE49-F238E27FC236}">
                    <a16:creationId xmlns:a16="http://schemas.microsoft.com/office/drawing/2014/main" id="{8858B44D-6D8E-4D8A-8F59-4DFB2D989549}"/>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20">
                <a:extLst>
                  <a:ext uri="{FF2B5EF4-FFF2-40B4-BE49-F238E27FC236}">
                    <a16:creationId xmlns:a16="http://schemas.microsoft.com/office/drawing/2014/main" id="{5C2A0B67-9090-4971-B18E-1A1B40F260A8}"/>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Rectangle 21">
                <a:extLst>
                  <a:ext uri="{FF2B5EF4-FFF2-40B4-BE49-F238E27FC236}">
                    <a16:creationId xmlns:a16="http://schemas.microsoft.com/office/drawing/2014/main" id="{4FB148D7-BC86-44BD-A478-36D8D5683AE4}"/>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Oval 22">
                <a:extLst>
                  <a:ext uri="{FF2B5EF4-FFF2-40B4-BE49-F238E27FC236}">
                    <a16:creationId xmlns:a16="http://schemas.microsoft.com/office/drawing/2014/main" id="{BCBAF100-9894-4449-B6BA-4CC9659B0C54}"/>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a:extLst>
              <a:ext uri="{FF2B5EF4-FFF2-40B4-BE49-F238E27FC236}">
                <a16:creationId xmlns:a16="http://schemas.microsoft.com/office/drawing/2014/main" id="{AD289D90-BEF6-4465-BA5B-490E4BE51ECE}"/>
              </a:ext>
            </a:extLst>
          </p:cNvPr>
          <p:cNvGrpSpPr>
            <a:grpSpLocks noChangeAspect="1"/>
          </p:cNvGrpSpPr>
          <p:nvPr/>
        </p:nvGrpSpPr>
        <p:grpSpPr>
          <a:xfrm>
            <a:off x="10710343" y="2091277"/>
            <a:ext cx="821498" cy="821496"/>
            <a:chOff x="10710343" y="2091277"/>
            <a:chExt cx="821498" cy="821496"/>
          </a:xfrm>
        </p:grpSpPr>
        <p:sp>
          <p:nvSpPr>
            <p:cNvPr id="173" name="Oval 172">
              <a:extLst>
                <a:ext uri="{FF2B5EF4-FFF2-40B4-BE49-F238E27FC236}">
                  <a16:creationId xmlns:a16="http://schemas.microsoft.com/office/drawing/2014/main" id="{F8E7D6EC-2AB0-4E66-A67F-5FB1E091BF05}"/>
                </a:ext>
              </a:extLst>
            </p:cNvPr>
            <p:cNvSpPr>
              <a:spLocks noChangeAspect="1"/>
            </p:cNvSpPr>
            <p:nvPr/>
          </p:nvSpPr>
          <p:spPr bwMode="gray">
            <a:xfrm>
              <a:off x="10710343" y="2091277"/>
              <a:ext cx="821498" cy="8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7" name="Group 4">
              <a:extLst>
                <a:ext uri="{FF2B5EF4-FFF2-40B4-BE49-F238E27FC236}">
                  <a16:creationId xmlns:a16="http://schemas.microsoft.com/office/drawing/2014/main" id="{172905D1-C464-4C1B-B449-212E949CED1B}"/>
                </a:ext>
              </a:extLst>
            </p:cNvPr>
            <p:cNvGrpSpPr>
              <a:grpSpLocks noChangeAspect="1"/>
            </p:cNvGrpSpPr>
            <p:nvPr/>
          </p:nvGrpSpPr>
          <p:grpSpPr bwMode="auto">
            <a:xfrm>
              <a:off x="10892845" y="2272773"/>
              <a:ext cx="456494" cy="458505"/>
              <a:chOff x="3612" y="1931"/>
              <a:chExt cx="454" cy="456"/>
            </a:xfrm>
            <a:solidFill>
              <a:schemeClr val="bg1"/>
            </a:solidFill>
          </p:grpSpPr>
          <p:sp>
            <p:nvSpPr>
              <p:cNvPr id="468" name="Freeform 5">
                <a:extLst>
                  <a:ext uri="{FF2B5EF4-FFF2-40B4-BE49-F238E27FC236}">
                    <a16:creationId xmlns:a16="http://schemas.microsoft.com/office/drawing/2014/main" id="{3B99CFA0-D0BB-4AFE-8D65-DB62874293DA}"/>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6">
                <a:extLst>
                  <a:ext uri="{FF2B5EF4-FFF2-40B4-BE49-F238E27FC236}">
                    <a16:creationId xmlns:a16="http://schemas.microsoft.com/office/drawing/2014/main" id="{9FE73B49-AED8-404E-9592-06F6CF03D275}"/>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7">
                <a:extLst>
                  <a:ext uri="{FF2B5EF4-FFF2-40B4-BE49-F238E27FC236}">
                    <a16:creationId xmlns:a16="http://schemas.microsoft.com/office/drawing/2014/main" id="{C73492D6-AF61-4FEA-B711-E1DE95691C60}"/>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Rectangle 8">
                <a:extLst>
                  <a:ext uri="{FF2B5EF4-FFF2-40B4-BE49-F238E27FC236}">
                    <a16:creationId xmlns:a16="http://schemas.microsoft.com/office/drawing/2014/main" id="{236D21CA-8621-4F95-83A2-3CB2B09198CB}"/>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Rectangle 9">
                <a:extLst>
                  <a:ext uri="{FF2B5EF4-FFF2-40B4-BE49-F238E27FC236}">
                    <a16:creationId xmlns:a16="http://schemas.microsoft.com/office/drawing/2014/main" id="{8B44834A-E88F-42ED-89A3-8998D0820CA3}"/>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Rectangle 10">
                <a:extLst>
                  <a:ext uri="{FF2B5EF4-FFF2-40B4-BE49-F238E27FC236}">
                    <a16:creationId xmlns:a16="http://schemas.microsoft.com/office/drawing/2014/main" id="{81232BAE-27C7-4F68-B122-F2BF0C6B2F85}"/>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Rectangle 11">
                <a:extLst>
                  <a:ext uri="{FF2B5EF4-FFF2-40B4-BE49-F238E27FC236}">
                    <a16:creationId xmlns:a16="http://schemas.microsoft.com/office/drawing/2014/main" id="{6F858830-82A5-4AA0-890C-904858300DBE}"/>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Rectangle 12">
                <a:extLst>
                  <a:ext uri="{FF2B5EF4-FFF2-40B4-BE49-F238E27FC236}">
                    <a16:creationId xmlns:a16="http://schemas.microsoft.com/office/drawing/2014/main" id="{9ECF6B92-E3B9-4D3B-A0F4-100BE2C9AE53}"/>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Rectangle 13">
                <a:extLst>
                  <a:ext uri="{FF2B5EF4-FFF2-40B4-BE49-F238E27FC236}">
                    <a16:creationId xmlns:a16="http://schemas.microsoft.com/office/drawing/2014/main" id="{0B11F20E-BB74-4381-9C22-62EF550C9750}"/>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Oval 14">
                <a:extLst>
                  <a:ext uri="{FF2B5EF4-FFF2-40B4-BE49-F238E27FC236}">
                    <a16:creationId xmlns:a16="http://schemas.microsoft.com/office/drawing/2014/main" id="{10B02905-C1A6-4F7A-88AD-157D604253E0}"/>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Rectangle 15">
                <a:extLst>
                  <a:ext uri="{FF2B5EF4-FFF2-40B4-BE49-F238E27FC236}">
                    <a16:creationId xmlns:a16="http://schemas.microsoft.com/office/drawing/2014/main" id="{F28CF785-2253-444F-8056-D72F183FB17F}"/>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Rectangle 16">
                <a:extLst>
                  <a:ext uri="{FF2B5EF4-FFF2-40B4-BE49-F238E27FC236}">
                    <a16:creationId xmlns:a16="http://schemas.microsoft.com/office/drawing/2014/main" id="{F9DE8CD2-CE60-4CBD-9990-173EF5D9314E}"/>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Oval 17">
                <a:extLst>
                  <a:ext uri="{FF2B5EF4-FFF2-40B4-BE49-F238E27FC236}">
                    <a16:creationId xmlns:a16="http://schemas.microsoft.com/office/drawing/2014/main" id="{F3597101-B0B2-437D-AA6E-8955787D68E6}"/>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Rectangle 18">
                <a:extLst>
                  <a:ext uri="{FF2B5EF4-FFF2-40B4-BE49-F238E27FC236}">
                    <a16:creationId xmlns:a16="http://schemas.microsoft.com/office/drawing/2014/main" id="{DD84E9A6-DAE0-432D-84B6-9EFB2A483AAA}"/>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Rectangle 19">
                <a:extLst>
                  <a:ext uri="{FF2B5EF4-FFF2-40B4-BE49-F238E27FC236}">
                    <a16:creationId xmlns:a16="http://schemas.microsoft.com/office/drawing/2014/main" id="{A6C07F06-5BF7-4DAF-99E0-A572935F6DC0}"/>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Rectangle 20">
                <a:extLst>
                  <a:ext uri="{FF2B5EF4-FFF2-40B4-BE49-F238E27FC236}">
                    <a16:creationId xmlns:a16="http://schemas.microsoft.com/office/drawing/2014/main" id="{DA492DF9-2256-4139-B5B3-5B12944A9D87}"/>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Rectangle 21">
                <a:extLst>
                  <a:ext uri="{FF2B5EF4-FFF2-40B4-BE49-F238E27FC236}">
                    <a16:creationId xmlns:a16="http://schemas.microsoft.com/office/drawing/2014/main" id="{930DC756-EA53-4B56-AAF2-3947D62ECF8A}"/>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4" name="Oval 22">
                <a:extLst>
                  <a:ext uri="{FF2B5EF4-FFF2-40B4-BE49-F238E27FC236}">
                    <a16:creationId xmlns:a16="http://schemas.microsoft.com/office/drawing/2014/main" id="{16F68C69-DD20-4BDF-A926-042B3A80BDDC}"/>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6" name="Group 35">
            <a:extLst>
              <a:ext uri="{FF2B5EF4-FFF2-40B4-BE49-F238E27FC236}">
                <a16:creationId xmlns:a16="http://schemas.microsoft.com/office/drawing/2014/main" id="{13D58DED-D654-4240-8369-CF7021C2B5D8}"/>
              </a:ext>
            </a:extLst>
          </p:cNvPr>
          <p:cNvGrpSpPr/>
          <p:nvPr/>
        </p:nvGrpSpPr>
        <p:grpSpPr>
          <a:xfrm>
            <a:off x="5229746" y="3902908"/>
            <a:ext cx="821498" cy="821496"/>
            <a:chOff x="5229746" y="3902908"/>
            <a:chExt cx="821498" cy="821496"/>
          </a:xfrm>
        </p:grpSpPr>
        <p:sp>
          <p:nvSpPr>
            <p:cNvPr id="127" name="Oval 126">
              <a:extLst>
                <a:ext uri="{FF2B5EF4-FFF2-40B4-BE49-F238E27FC236}">
                  <a16:creationId xmlns:a16="http://schemas.microsoft.com/office/drawing/2014/main" id="{FB240ADA-39BB-474D-8103-CD0BED66C5BB}"/>
                </a:ext>
              </a:extLst>
            </p:cNvPr>
            <p:cNvSpPr>
              <a:spLocks noChangeAspect="1"/>
            </p:cNvSpPr>
            <p:nvPr/>
          </p:nvSpPr>
          <p:spPr bwMode="gray">
            <a:xfrm>
              <a:off x="5229746" y="3902908"/>
              <a:ext cx="821498" cy="82149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6" name="Group 4">
              <a:extLst>
                <a:ext uri="{FF2B5EF4-FFF2-40B4-BE49-F238E27FC236}">
                  <a16:creationId xmlns:a16="http://schemas.microsoft.com/office/drawing/2014/main" id="{BF60AF14-73EB-445B-AC28-545E40FF8AC5}"/>
                </a:ext>
              </a:extLst>
            </p:cNvPr>
            <p:cNvGrpSpPr>
              <a:grpSpLocks noChangeAspect="1"/>
            </p:cNvGrpSpPr>
            <p:nvPr/>
          </p:nvGrpSpPr>
          <p:grpSpPr bwMode="gray">
            <a:xfrm>
              <a:off x="5412248" y="4074302"/>
              <a:ext cx="456494" cy="458505"/>
              <a:chOff x="3612" y="1931"/>
              <a:chExt cx="454" cy="456"/>
            </a:xfrm>
            <a:solidFill>
              <a:schemeClr val="accent4"/>
            </a:solidFill>
          </p:grpSpPr>
          <p:sp>
            <p:nvSpPr>
              <p:cNvPr id="717" name="Freeform 5">
                <a:extLst>
                  <a:ext uri="{FF2B5EF4-FFF2-40B4-BE49-F238E27FC236}">
                    <a16:creationId xmlns:a16="http://schemas.microsoft.com/office/drawing/2014/main" id="{A769177C-28FB-4D7B-824C-4C832A66B66C}"/>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 name="Freeform 6">
                <a:extLst>
                  <a:ext uri="{FF2B5EF4-FFF2-40B4-BE49-F238E27FC236}">
                    <a16:creationId xmlns:a16="http://schemas.microsoft.com/office/drawing/2014/main" id="{05300965-3356-4FC3-9323-53F3747220F9}"/>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 name="Freeform 7">
                <a:extLst>
                  <a:ext uri="{FF2B5EF4-FFF2-40B4-BE49-F238E27FC236}">
                    <a16:creationId xmlns:a16="http://schemas.microsoft.com/office/drawing/2014/main" id="{B3D12CD6-D3D3-4665-A921-1FB51501F01B}"/>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0" name="Rectangle 8">
                <a:extLst>
                  <a:ext uri="{FF2B5EF4-FFF2-40B4-BE49-F238E27FC236}">
                    <a16:creationId xmlns:a16="http://schemas.microsoft.com/office/drawing/2014/main" id="{6C40C500-BDAD-4404-B317-A881F2EA555E}"/>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1" name="Rectangle 9">
                <a:extLst>
                  <a:ext uri="{FF2B5EF4-FFF2-40B4-BE49-F238E27FC236}">
                    <a16:creationId xmlns:a16="http://schemas.microsoft.com/office/drawing/2014/main" id="{6EBE0649-5B66-4CA2-BD10-23A725F2F77A}"/>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2" name="Rectangle 10">
                <a:extLst>
                  <a:ext uri="{FF2B5EF4-FFF2-40B4-BE49-F238E27FC236}">
                    <a16:creationId xmlns:a16="http://schemas.microsoft.com/office/drawing/2014/main" id="{F56526C7-8A65-4F05-A14B-F23D35C8D539}"/>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3" name="Rectangle 11">
                <a:extLst>
                  <a:ext uri="{FF2B5EF4-FFF2-40B4-BE49-F238E27FC236}">
                    <a16:creationId xmlns:a16="http://schemas.microsoft.com/office/drawing/2014/main" id="{73525BB1-EE65-43DD-B54E-1A9DF2ADAF8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4" name="Rectangle 12">
                <a:extLst>
                  <a:ext uri="{FF2B5EF4-FFF2-40B4-BE49-F238E27FC236}">
                    <a16:creationId xmlns:a16="http://schemas.microsoft.com/office/drawing/2014/main" id="{3EC44B31-9DEB-4EA6-9560-22C4E7C573F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5" name="Rectangle 13">
                <a:extLst>
                  <a:ext uri="{FF2B5EF4-FFF2-40B4-BE49-F238E27FC236}">
                    <a16:creationId xmlns:a16="http://schemas.microsoft.com/office/drawing/2014/main" id="{D139D267-BE45-4F44-A92D-68EB5C121E31}"/>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6" name="Oval 14">
                <a:extLst>
                  <a:ext uri="{FF2B5EF4-FFF2-40B4-BE49-F238E27FC236}">
                    <a16:creationId xmlns:a16="http://schemas.microsoft.com/office/drawing/2014/main" id="{BCBAA667-E72A-4C2F-8643-97C8F6EB1230}"/>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7" name="Rectangle 15">
                <a:extLst>
                  <a:ext uri="{FF2B5EF4-FFF2-40B4-BE49-F238E27FC236}">
                    <a16:creationId xmlns:a16="http://schemas.microsoft.com/office/drawing/2014/main" id="{705824AC-EB9B-40FD-8ADD-D4944997BC85}"/>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8" name="Rectangle 16">
                <a:extLst>
                  <a:ext uri="{FF2B5EF4-FFF2-40B4-BE49-F238E27FC236}">
                    <a16:creationId xmlns:a16="http://schemas.microsoft.com/office/drawing/2014/main" id="{33AB96D0-F436-49F7-8375-7F2F952FE3AA}"/>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9" name="Oval 17">
                <a:extLst>
                  <a:ext uri="{FF2B5EF4-FFF2-40B4-BE49-F238E27FC236}">
                    <a16:creationId xmlns:a16="http://schemas.microsoft.com/office/drawing/2014/main" id="{3B8257FA-4E8D-40FC-9F8F-3D925EC0864E}"/>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0" name="Rectangle 18">
                <a:extLst>
                  <a:ext uri="{FF2B5EF4-FFF2-40B4-BE49-F238E27FC236}">
                    <a16:creationId xmlns:a16="http://schemas.microsoft.com/office/drawing/2014/main" id="{DA6CFA9C-0B18-4343-9B97-83F04F8E6B59}"/>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1" name="Rectangle 19">
                <a:extLst>
                  <a:ext uri="{FF2B5EF4-FFF2-40B4-BE49-F238E27FC236}">
                    <a16:creationId xmlns:a16="http://schemas.microsoft.com/office/drawing/2014/main" id="{09902E81-728B-47C2-93FD-CB1DC18DEC44}"/>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2" name="Rectangle 20">
                <a:extLst>
                  <a:ext uri="{FF2B5EF4-FFF2-40B4-BE49-F238E27FC236}">
                    <a16:creationId xmlns:a16="http://schemas.microsoft.com/office/drawing/2014/main" id="{6DC0FA0B-09A1-4564-A577-4FDF079B3697}"/>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3" name="Rectangle 21">
                <a:extLst>
                  <a:ext uri="{FF2B5EF4-FFF2-40B4-BE49-F238E27FC236}">
                    <a16:creationId xmlns:a16="http://schemas.microsoft.com/office/drawing/2014/main" id="{583C8A13-2A70-40A5-A6C7-7400475BCE38}"/>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4" name="Oval 22">
                <a:extLst>
                  <a:ext uri="{FF2B5EF4-FFF2-40B4-BE49-F238E27FC236}">
                    <a16:creationId xmlns:a16="http://schemas.microsoft.com/office/drawing/2014/main" id="{511187B4-2AAC-4D3E-BE57-B6AE0A182436}"/>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a16="http://schemas.microsoft.com/office/drawing/2014/main" id="{2741AB50-8257-4720-ABDF-07BFE9F30DE1}"/>
              </a:ext>
            </a:extLst>
          </p:cNvPr>
          <p:cNvGrpSpPr/>
          <p:nvPr/>
        </p:nvGrpSpPr>
        <p:grpSpPr>
          <a:xfrm>
            <a:off x="6327011" y="3902908"/>
            <a:ext cx="821498" cy="821496"/>
            <a:chOff x="6327011" y="3902908"/>
            <a:chExt cx="821498" cy="821496"/>
          </a:xfrm>
        </p:grpSpPr>
        <p:sp>
          <p:nvSpPr>
            <p:cNvPr id="188" name="Oval 187">
              <a:extLst>
                <a:ext uri="{FF2B5EF4-FFF2-40B4-BE49-F238E27FC236}">
                  <a16:creationId xmlns:a16="http://schemas.microsoft.com/office/drawing/2014/main" id="{03674A07-AE98-4D43-9320-37EA9036A992}"/>
                </a:ext>
              </a:extLst>
            </p:cNvPr>
            <p:cNvSpPr>
              <a:spLocks noChangeAspect="1"/>
            </p:cNvSpPr>
            <p:nvPr/>
          </p:nvSpPr>
          <p:spPr bwMode="gray">
            <a:xfrm>
              <a:off x="6327011" y="3902908"/>
              <a:ext cx="821498" cy="82149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5" name="Group 4">
              <a:extLst>
                <a:ext uri="{FF2B5EF4-FFF2-40B4-BE49-F238E27FC236}">
                  <a16:creationId xmlns:a16="http://schemas.microsoft.com/office/drawing/2014/main" id="{019CC5A3-A474-4498-9AF1-B0EEAF7983A4}"/>
                </a:ext>
              </a:extLst>
            </p:cNvPr>
            <p:cNvGrpSpPr>
              <a:grpSpLocks noChangeAspect="1"/>
            </p:cNvGrpSpPr>
            <p:nvPr/>
          </p:nvGrpSpPr>
          <p:grpSpPr bwMode="gray">
            <a:xfrm>
              <a:off x="6508367" y="4074302"/>
              <a:ext cx="456494" cy="458505"/>
              <a:chOff x="3612" y="1931"/>
              <a:chExt cx="454" cy="456"/>
            </a:xfrm>
            <a:solidFill>
              <a:schemeClr val="accent6"/>
            </a:solidFill>
          </p:grpSpPr>
          <p:sp>
            <p:nvSpPr>
              <p:cNvPr id="736" name="Freeform 5">
                <a:extLst>
                  <a:ext uri="{FF2B5EF4-FFF2-40B4-BE49-F238E27FC236}">
                    <a16:creationId xmlns:a16="http://schemas.microsoft.com/office/drawing/2014/main" id="{C691172F-BFAE-4D14-AA3C-9DCE0B099FB3}"/>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7" name="Freeform 6">
                <a:extLst>
                  <a:ext uri="{FF2B5EF4-FFF2-40B4-BE49-F238E27FC236}">
                    <a16:creationId xmlns:a16="http://schemas.microsoft.com/office/drawing/2014/main" id="{23834C53-72A7-446F-A903-2C633B375105}"/>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8" name="Freeform 7">
                <a:extLst>
                  <a:ext uri="{FF2B5EF4-FFF2-40B4-BE49-F238E27FC236}">
                    <a16:creationId xmlns:a16="http://schemas.microsoft.com/office/drawing/2014/main" id="{40868CB9-4887-4E78-961C-1E6F6FD38861}"/>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9" name="Rectangle 8">
                <a:extLst>
                  <a:ext uri="{FF2B5EF4-FFF2-40B4-BE49-F238E27FC236}">
                    <a16:creationId xmlns:a16="http://schemas.microsoft.com/office/drawing/2014/main" id="{53962A72-9EFE-451C-8ABB-19D7F90453C2}"/>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0" name="Rectangle 9">
                <a:extLst>
                  <a:ext uri="{FF2B5EF4-FFF2-40B4-BE49-F238E27FC236}">
                    <a16:creationId xmlns:a16="http://schemas.microsoft.com/office/drawing/2014/main" id="{859D6BD2-DE9B-40A4-AA62-FA24F7087CBF}"/>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1" name="Rectangle 10">
                <a:extLst>
                  <a:ext uri="{FF2B5EF4-FFF2-40B4-BE49-F238E27FC236}">
                    <a16:creationId xmlns:a16="http://schemas.microsoft.com/office/drawing/2014/main" id="{58EA435A-8F49-40C8-BA7A-7625A50EC6E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2" name="Rectangle 11">
                <a:extLst>
                  <a:ext uri="{FF2B5EF4-FFF2-40B4-BE49-F238E27FC236}">
                    <a16:creationId xmlns:a16="http://schemas.microsoft.com/office/drawing/2014/main" id="{880EE195-4E27-48FB-A308-D0999F25B09B}"/>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3" name="Rectangle 12">
                <a:extLst>
                  <a:ext uri="{FF2B5EF4-FFF2-40B4-BE49-F238E27FC236}">
                    <a16:creationId xmlns:a16="http://schemas.microsoft.com/office/drawing/2014/main" id="{C0D34ED1-0693-4BA1-86BF-79D1C18E8E32}"/>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4" name="Rectangle 13">
                <a:extLst>
                  <a:ext uri="{FF2B5EF4-FFF2-40B4-BE49-F238E27FC236}">
                    <a16:creationId xmlns:a16="http://schemas.microsoft.com/office/drawing/2014/main" id="{6C3DE636-5CCA-4EEF-B596-F4BDB516D08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5" name="Oval 14">
                <a:extLst>
                  <a:ext uri="{FF2B5EF4-FFF2-40B4-BE49-F238E27FC236}">
                    <a16:creationId xmlns:a16="http://schemas.microsoft.com/office/drawing/2014/main" id="{CF442C6E-325D-4E41-AF7B-789CE05E4030}"/>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6" name="Rectangle 15">
                <a:extLst>
                  <a:ext uri="{FF2B5EF4-FFF2-40B4-BE49-F238E27FC236}">
                    <a16:creationId xmlns:a16="http://schemas.microsoft.com/office/drawing/2014/main" id="{C9A26F56-5260-478D-96DB-95E49156B5C1}"/>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7" name="Rectangle 16">
                <a:extLst>
                  <a:ext uri="{FF2B5EF4-FFF2-40B4-BE49-F238E27FC236}">
                    <a16:creationId xmlns:a16="http://schemas.microsoft.com/office/drawing/2014/main" id="{7053F3AE-0009-4227-9E2C-EF3D648C38DE}"/>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8" name="Oval 17">
                <a:extLst>
                  <a:ext uri="{FF2B5EF4-FFF2-40B4-BE49-F238E27FC236}">
                    <a16:creationId xmlns:a16="http://schemas.microsoft.com/office/drawing/2014/main" id="{88BBCC11-5B37-455C-8DDF-BB15C7ADDBE6}"/>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9" name="Rectangle 18">
                <a:extLst>
                  <a:ext uri="{FF2B5EF4-FFF2-40B4-BE49-F238E27FC236}">
                    <a16:creationId xmlns:a16="http://schemas.microsoft.com/office/drawing/2014/main" id="{FA0C5F73-35E4-4CEC-945F-7DC3A7AB9612}"/>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0" name="Rectangle 19">
                <a:extLst>
                  <a:ext uri="{FF2B5EF4-FFF2-40B4-BE49-F238E27FC236}">
                    <a16:creationId xmlns:a16="http://schemas.microsoft.com/office/drawing/2014/main" id="{CBA7D8DA-172E-4CBC-BA92-D477DC8C5DAC}"/>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1" name="Rectangle 20">
                <a:extLst>
                  <a:ext uri="{FF2B5EF4-FFF2-40B4-BE49-F238E27FC236}">
                    <a16:creationId xmlns:a16="http://schemas.microsoft.com/office/drawing/2014/main" id="{E705A715-A7A3-42B2-9FE5-46CBD50B8F63}"/>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2" name="Rectangle 21">
                <a:extLst>
                  <a:ext uri="{FF2B5EF4-FFF2-40B4-BE49-F238E27FC236}">
                    <a16:creationId xmlns:a16="http://schemas.microsoft.com/office/drawing/2014/main" id="{44093058-BD05-4CA4-B419-DEB8478473CD}"/>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3" name="Oval 22">
                <a:extLst>
                  <a:ext uri="{FF2B5EF4-FFF2-40B4-BE49-F238E27FC236}">
                    <a16:creationId xmlns:a16="http://schemas.microsoft.com/office/drawing/2014/main" id="{1C028692-F9C9-46DF-AD2A-ADE347C8B3F4}"/>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8" name="Group 37">
            <a:extLst>
              <a:ext uri="{FF2B5EF4-FFF2-40B4-BE49-F238E27FC236}">
                <a16:creationId xmlns:a16="http://schemas.microsoft.com/office/drawing/2014/main" id="{36960A7C-EF6E-4192-9AF2-93E3018AA5B1}"/>
              </a:ext>
            </a:extLst>
          </p:cNvPr>
          <p:cNvGrpSpPr/>
          <p:nvPr/>
        </p:nvGrpSpPr>
        <p:grpSpPr>
          <a:xfrm>
            <a:off x="7424276" y="3902908"/>
            <a:ext cx="821498" cy="821496"/>
            <a:chOff x="7424276" y="3902908"/>
            <a:chExt cx="821498" cy="821496"/>
          </a:xfrm>
        </p:grpSpPr>
        <p:sp>
          <p:nvSpPr>
            <p:cNvPr id="155" name="Oval 154">
              <a:extLst>
                <a:ext uri="{FF2B5EF4-FFF2-40B4-BE49-F238E27FC236}">
                  <a16:creationId xmlns:a16="http://schemas.microsoft.com/office/drawing/2014/main" id="{4B11B315-A991-4203-8AB9-4E5C156116B2}"/>
                </a:ext>
              </a:extLst>
            </p:cNvPr>
            <p:cNvSpPr>
              <a:spLocks noChangeAspect="1"/>
            </p:cNvSpPr>
            <p:nvPr/>
          </p:nvSpPr>
          <p:spPr bwMode="gray">
            <a:xfrm>
              <a:off x="7424276" y="3902908"/>
              <a:ext cx="821498" cy="8214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4" name="Group 4">
              <a:extLst>
                <a:ext uri="{FF2B5EF4-FFF2-40B4-BE49-F238E27FC236}">
                  <a16:creationId xmlns:a16="http://schemas.microsoft.com/office/drawing/2014/main" id="{9058656C-C433-42E9-B084-8FBFDE836446}"/>
                </a:ext>
              </a:extLst>
            </p:cNvPr>
            <p:cNvGrpSpPr>
              <a:grpSpLocks noChangeAspect="1"/>
            </p:cNvGrpSpPr>
            <p:nvPr/>
          </p:nvGrpSpPr>
          <p:grpSpPr bwMode="gray">
            <a:xfrm>
              <a:off x="7604486" y="4074302"/>
              <a:ext cx="456494" cy="458505"/>
              <a:chOff x="3612" y="1931"/>
              <a:chExt cx="454" cy="456"/>
            </a:xfrm>
            <a:solidFill>
              <a:schemeClr val="accent1"/>
            </a:solidFill>
          </p:grpSpPr>
          <p:sp>
            <p:nvSpPr>
              <p:cNvPr id="755" name="Freeform 5">
                <a:extLst>
                  <a:ext uri="{FF2B5EF4-FFF2-40B4-BE49-F238E27FC236}">
                    <a16:creationId xmlns:a16="http://schemas.microsoft.com/office/drawing/2014/main" id="{A0FB7572-DB6F-4CF3-993A-C79DB2576C1B}"/>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6" name="Freeform 6">
                <a:extLst>
                  <a:ext uri="{FF2B5EF4-FFF2-40B4-BE49-F238E27FC236}">
                    <a16:creationId xmlns:a16="http://schemas.microsoft.com/office/drawing/2014/main" id="{67392EAA-2E93-4248-854A-18130CD79D9D}"/>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7" name="Freeform 7">
                <a:extLst>
                  <a:ext uri="{FF2B5EF4-FFF2-40B4-BE49-F238E27FC236}">
                    <a16:creationId xmlns:a16="http://schemas.microsoft.com/office/drawing/2014/main" id="{5562DE27-9888-4136-9F2A-DB1E23E9AC0C}"/>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8" name="Rectangle 8">
                <a:extLst>
                  <a:ext uri="{FF2B5EF4-FFF2-40B4-BE49-F238E27FC236}">
                    <a16:creationId xmlns:a16="http://schemas.microsoft.com/office/drawing/2014/main" id="{4EA4E3D6-3633-45A1-9A91-7460DD8F5D62}"/>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9" name="Rectangle 9">
                <a:extLst>
                  <a:ext uri="{FF2B5EF4-FFF2-40B4-BE49-F238E27FC236}">
                    <a16:creationId xmlns:a16="http://schemas.microsoft.com/office/drawing/2014/main" id="{8A1F30C5-9D47-4F20-AF0E-EFBD8653644B}"/>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0" name="Rectangle 10">
                <a:extLst>
                  <a:ext uri="{FF2B5EF4-FFF2-40B4-BE49-F238E27FC236}">
                    <a16:creationId xmlns:a16="http://schemas.microsoft.com/office/drawing/2014/main" id="{40977BC7-0878-4A00-9D52-C0B486805F9F}"/>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1" name="Rectangle 11">
                <a:extLst>
                  <a:ext uri="{FF2B5EF4-FFF2-40B4-BE49-F238E27FC236}">
                    <a16:creationId xmlns:a16="http://schemas.microsoft.com/office/drawing/2014/main" id="{3AC9ADEF-4795-42E0-B07A-A7A239D14BA5}"/>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2" name="Rectangle 12">
                <a:extLst>
                  <a:ext uri="{FF2B5EF4-FFF2-40B4-BE49-F238E27FC236}">
                    <a16:creationId xmlns:a16="http://schemas.microsoft.com/office/drawing/2014/main" id="{AD107EB5-3DCF-49BD-BAA7-CE44E268D165}"/>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3" name="Rectangle 13">
                <a:extLst>
                  <a:ext uri="{FF2B5EF4-FFF2-40B4-BE49-F238E27FC236}">
                    <a16:creationId xmlns:a16="http://schemas.microsoft.com/office/drawing/2014/main" id="{4D74784F-EF6A-4C2D-928A-836B71205AA4}"/>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4" name="Oval 14">
                <a:extLst>
                  <a:ext uri="{FF2B5EF4-FFF2-40B4-BE49-F238E27FC236}">
                    <a16:creationId xmlns:a16="http://schemas.microsoft.com/office/drawing/2014/main" id="{8BF80EC4-5F00-42A6-8EE1-A90C8791C614}"/>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5" name="Rectangle 15">
                <a:extLst>
                  <a:ext uri="{FF2B5EF4-FFF2-40B4-BE49-F238E27FC236}">
                    <a16:creationId xmlns:a16="http://schemas.microsoft.com/office/drawing/2014/main" id="{19F11AC8-EBD7-45BB-A9B4-E0AB05B06F42}"/>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6" name="Rectangle 16">
                <a:extLst>
                  <a:ext uri="{FF2B5EF4-FFF2-40B4-BE49-F238E27FC236}">
                    <a16:creationId xmlns:a16="http://schemas.microsoft.com/office/drawing/2014/main" id="{6CA0D243-0F2C-477E-B3DC-EB4DF30A9A39}"/>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7" name="Oval 17">
                <a:extLst>
                  <a:ext uri="{FF2B5EF4-FFF2-40B4-BE49-F238E27FC236}">
                    <a16:creationId xmlns:a16="http://schemas.microsoft.com/office/drawing/2014/main" id="{5EB3EA78-8F46-4C70-A097-7F9AC6807E8C}"/>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8" name="Rectangle 18">
                <a:extLst>
                  <a:ext uri="{FF2B5EF4-FFF2-40B4-BE49-F238E27FC236}">
                    <a16:creationId xmlns:a16="http://schemas.microsoft.com/office/drawing/2014/main" id="{E8DAA3C7-0FDF-4A27-9D82-B7A6B516C80D}"/>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9" name="Rectangle 19">
                <a:extLst>
                  <a:ext uri="{FF2B5EF4-FFF2-40B4-BE49-F238E27FC236}">
                    <a16:creationId xmlns:a16="http://schemas.microsoft.com/office/drawing/2014/main" id="{B41F3FF6-9F2E-459B-8AF5-DAFD030F88CB}"/>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0" name="Rectangle 20">
                <a:extLst>
                  <a:ext uri="{FF2B5EF4-FFF2-40B4-BE49-F238E27FC236}">
                    <a16:creationId xmlns:a16="http://schemas.microsoft.com/office/drawing/2014/main" id="{332DB28D-4F94-4A0C-AFBB-5332EBF49D22}"/>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1" name="Rectangle 21">
                <a:extLst>
                  <a:ext uri="{FF2B5EF4-FFF2-40B4-BE49-F238E27FC236}">
                    <a16:creationId xmlns:a16="http://schemas.microsoft.com/office/drawing/2014/main" id="{6E77F580-6F83-49A0-8614-0ECB59950A0B}"/>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2" name="Oval 22">
                <a:extLst>
                  <a:ext uri="{FF2B5EF4-FFF2-40B4-BE49-F238E27FC236}">
                    <a16:creationId xmlns:a16="http://schemas.microsoft.com/office/drawing/2014/main" id="{9343FBBC-C708-468F-82A0-5047FFF1CAA7}"/>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 name="Group 38">
            <a:extLst>
              <a:ext uri="{FF2B5EF4-FFF2-40B4-BE49-F238E27FC236}">
                <a16:creationId xmlns:a16="http://schemas.microsoft.com/office/drawing/2014/main" id="{5EE6AC89-95AC-4275-AF40-8718D167C37E}"/>
              </a:ext>
            </a:extLst>
          </p:cNvPr>
          <p:cNvGrpSpPr/>
          <p:nvPr/>
        </p:nvGrpSpPr>
        <p:grpSpPr>
          <a:xfrm>
            <a:off x="8521541" y="3902908"/>
            <a:ext cx="821498" cy="821496"/>
            <a:chOff x="8521541" y="3902908"/>
            <a:chExt cx="821498" cy="821496"/>
          </a:xfrm>
        </p:grpSpPr>
        <p:sp>
          <p:nvSpPr>
            <p:cNvPr id="169" name="Oval 168">
              <a:extLst>
                <a:ext uri="{FF2B5EF4-FFF2-40B4-BE49-F238E27FC236}">
                  <a16:creationId xmlns:a16="http://schemas.microsoft.com/office/drawing/2014/main" id="{ACF2837E-0496-479C-9A6D-5F1610D820CD}"/>
                </a:ext>
              </a:extLst>
            </p:cNvPr>
            <p:cNvSpPr>
              <a:spLocks noChangeAspect="1"/>
            </p:cNvSpPr>
            <p:nvPr/>
          </p:nvSpPr>
          <p:spPr bwMode="gray">
            <a:xfrm>
              <a:off x="8521541" y="3902908"/>
              <a:ext cx="821498" cy="82149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3" name="Group 4">
              <a:extLst>
                <a:ext uri="{FF2B5EF4-FFF2-40B4-BE49-F238E27FC236}">
                  <a16:creationId xmlns:a16="http://schemas.microsoft.com/office/drawing/2014/main" id="{823A9528-4E0C-4001-B1A6-6F45A46F6866}"/>
                </a:ext>
              </a:extLst>
            </p:cNvPr>
            <p:cNvGrpSpPr>
              <a:grpSpLocks noChangeAspect="1"/>
            </p:cNvGrpSpPr>
            <p:nvPr/>
          </p:nvGrpSpPr>
          <p:grpSpPr bwMode="gray">
            <a:xfrm>
              <a:off x="8700605" y="4074302"/>
              <a:ext cx="456494" cy="458505"/>
              <a:chOff x="3612" y="1931"/>
              <a:chExt cx="454" cy="456"/>
            </a:xfrm>
            <a:solidFill>
              <a:schemeClr val="accent3"/>
            </a:solidFill>
          </p:grpSpPr>
          <p:sp>
            <p:nvSpPr>
              <p:cNvPr id="774" name="Freeform 5">
                <a:extLst>
                  <a:ext uri="{FF2B5EF4-FFF2-40B4-BE49-F238E27FC236}">
                    <a16:creationId xmlns:a16="http://schemas.microsoft.com/office/drawing/2014/main" id="{04C65419-9BAF-491A-A443-40CD732FF86E}"/>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5" name="Freeform 6">
                <a:extLst>
                  <a:ext uri="{FF2B5EF4-FFF2-40B4-BE49-F238E27FC236}">
                    <a16:creationId xmlns:a16="http://schemas.microsoft.com/office/drawing/2014/main" id="{76C5A4F1-DE4E-4421-B091-B213F9825BAD}"/>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6" name="Freeform 7">
                <a:extLst>
                  <a:ext uri="{FF2B5EF4-FFF2-40B4-BE49-F238E27FC236}">
                    <a16:creationId xmlns:a16="http://schemas.microsoft.com/office/drawing/2014/main" id="{BB4FD8C9-649F-4132-B964-DBEF6A688E2F}"/>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7" name="Rectangle 8">
                <a:extLst>
                  <a:ext uri="{FF2B5EF4-FFF2-40B4-BE49-F238E27FC236}">
                    <a16:creationId xmlns:a16="http://schemas.microsoft.com/office/drawing/2014/main" id="{64C50A05-8372-4F3E-8240-9650EE46EEE3}"/>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8" name="Rectangle 9">
                <a:extLst>
                  <a:ext uri="{FF2B5EF4-FFF2-40B4-BE49-F238E27FC236}">
                    <a16:creationId xmlns:a16="http://schemas.microsoft.com/office/drawing/2014/main" id="{61199A0D-D163-4D35-B63B-574EEFC991A7}"/>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9" name="Rectangle 10">
                <a:extLst>
                  <a:ext uri="{FF2B5EF4-FFF2-40B4-BE49-F238E27FC236}">
                    <a16:creationId xmlns:a16="http://schemas.microsoft.com/office/drawing/2014/main" id="{D5A284DA-328D-48D8-BD9C-E8F483C91327}"/>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0" name="Rectangle 11">
                <a:extLst>
                  <a:ext uri="{FF2B5EF4-FFF2-40B4-BE49-F238E27FC236}">
                    <a16:creationId xmlns:a16="http://schemas.microsoft.com/office/drawing/2014/main" id="{6576F20A-6927-44C4-AD8B-96188BE044FF}"/>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1" name="Rectangle 12">
                <a:extLst>
                  <a:ext uri="{FF2B5EF4-FFF2-40B4-BE49-F238E27FC236}">
                    <a16:creationId xmlns:a16="http://schemas.microsoft.com/office/drawing/2014/main" id="{6D5E8921-62F1-4978-B267-E522DD8EC471}"/>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2" name="Rectangle 13">
                <a:extLst>
                  <a:ext uri="{FF2B5EF4-FFF2-40B4-BE49-F238E27FC236}">
                    <a16:creationId xmlns:a16="http://schemas.microsoft.com/office/drawing/2014/main" id="{E8A63B3F-9981-481B-8409-39F4011421B6}"/>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3" name="Oval 14">
                <a:extLst>
                  <a:ext uri="{FF2B5EF4-FFF2-40B4-BE49-F238E27FC236}">
                    <a16:creationId xmlns:a16="http://schemas.microsoft.com/office/drawing/2014/main" id="{D354D489-B219-4DD0-A6F1-717B6CA352F9}"/>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4" name="Rectangle 15">
                <a:extLst>
                  <a:ext uri="{FF2B5EF4-FFF2-40B4-BE49-F238E27FC236}">
                    <a16:creationId xmlns:a16="http://schemas.microsoft.com/office/drawing/2014/main" id="{9ABE1B89-BD5A-4199-977C-56F3E2E553D0}"/>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5" name="Rectangle 16">
                <a:extLst>
                  <a:ext uri="{FF2B5EF4-FFF2-40B4-BE49-F238E27FC236}">
                    <a16:creationId xmlns:a16="http://schemas.microsoft.com/office/drawing/2014/main" id="{2A0211DA-4C80-4DF3-94E4-F4602500AF15}"/>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6" name="Oval 17">
                <a:extLst>
                  <a:ext uri="{FF2B5EF4-FFF2-40B4-BE49-F238E27FC236}">
                    <a16:creationId xmlns:a16="http://schemas.microsoft.com/office/drawing/2014/main" id="{BA26BFDA-5383-4159-8A75-B239BB60860F}"/>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7" name="Rectangle 18">
                <a:extLst>
                  <a:ext uri="{FF2B5EF4-FFF2-40B4-BE49-F238E27FC236}">
                    <a16:creationId xmlns:a16="http://schemas.microsoft.com/office/drawing/2014/main" id="{9937A120-FFB2-4B4B-82D4-DC485E547818}"/>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8" name="Rectangle 19">
                <a:extLst>
                  <a:ext uri="{FF2B5EF4-FFF2-40B4-BE49-F238E27FC236}">
                    <a16:creationId xmlns:a16="http://schemas.microsoft.com/office/drawing/2014/main" id="{A32E48A0-5403-4E35-B63A-DE0E3D727976}"/>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9" name="Rectangle 20">
                <a:extLst>
                  <a:ext uri="{FF2B5EF4-FFF2-40B4-BE49-F238E27FC236}">
                    <a16:creationId xmlns:a16="http://schemas.microsoft.com/office/drawing/2014/main" id="{7F6C17D7-FD2C-445B-A2B1-FE3C828B2C0A}"/>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0" name="Rectangle 21">
                <a:extLst>
                  <a:ext uri="{FF2B5EF4-FFF2-40B4-BE49-F238E27FC236}">
                    <a16:creationId xmlns:a16="http://schemas.microsoft.com/office/drawing/2014/main" id="{548481B5-3D23-497E-A1D9-D4E9FF61D29A}"/>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1" name="Oval 22">
                <a:extLst>
                  <a:ext uri="{FF2B5EF4-FFF2-40B4-BE49-F238E27FC236}">
                    <a16:creationId xmlns:a16="http://schemas.microsoft.com/office/drawing/2014/main" id="{EB5D4E59-0453-40A3-A3FF-B3A8AA00AEFB}"/>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0" name="Group 39">
            <a:extLst>
              <a:ext uri="{FF2B5EF4-FFF2-40B4-BE49-F238E27FC236}">
                <a16:creationId xmlns:a16="http://schemas.microsoft.com/office/drawing/2014/main" id="{E7088FB5-C3CC-4BA7-9684-1B6D7DD1372A}"/>
              </a:ext>
            </a:extLst>
          </p:cNvPr>
          <p:cNvGrpSpPr/>
          <p:nvPr/>
        </p:nvGrpSpPr>
        <p:grpSpPr>
          <a:xfrm>
            <a:off x="9618806" y="3902908"/>
            <a:ext cx="821498" cy="821496"/>
            <a:chOff x="9618806" y="3902908"/>
            <a:chExt cx="821498" cy="821496"/>
          </a:xfrm>
        </p:grpSpPr>
        <p:sp>
          <p:nvSpPr>
            <p:cNvPr id="198" name="Oval 197">
              <a:extLst>
                <a:ext uri="{FF2B5EF4-FFF2-40B4-BE49-F238E27FC236}">
                  <a16:creationId xmlns:a16="http://schemas.microsoft.com/office/drawing/2014/main" id="{178C8755-7DE2-47C1-B0E8-3A2D4C8DD273}"/>
                </a:ext>
              </a:extLst>
            </p:cNvPr>
            <p:cNvSpPr>
              <a:spLocks noChangeAspect="1"/>
            </p:cNvSpPr>
            <p:nvPr/>
          </p:nvSpPr>
          <p:spPr bwMode="gray">
            <a:xfrm>
              <a:off x="9618806" y="3902908"/>
              <a:ext cx="821498" cy="82149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2" name="Group 4">
              <a:extLst>
                <a:ext uri="{FF2B5EF4-FFF2-40B4-BE49-F238E27FC236}">
                  <a16:creationId xmlns:a16="http://schemas.microsoft.com/office/drawing/2014/main" id="{A63ECA60-B798-45AF-955B-EFD55FC94384}"/>
                </a:ext>
              </a:extLst>
            </p:cNvPr>
            <p:cNvGrpSpPr>
              <a:grpSpLocks noChangeAspect="1"/>
            </p:cNvGrpSpPr>
            <p:nvPr/>
          </p:nvGrpSpPr>
          <p:grpSpPr bwMode="gray">
            <a:xfrm>
              <a:off x="9796724" y="4074302"/>
              <a:ext cx="456494" cy="458505"/>
              <a:chOff x="3612" y="1931"/>
              <a:chExt cx="454" cy="456"/>
            </a:xfrm>
            <a:solidFill>
              <a:schemeClr val="accent2"/>
            </a:solidFill>
          </p:grpSpPr>
          <p:sp>
            <p:nvSpPr>
              <p:cNvPr id="793" name="Freeform 5">
                <a:extLst>
                  <a:ext uri="{FF2B5EF4-FFF2-40B4-BE49-F238E27FC236}">
                    <a16:creationId xmlns:a16="http://schemas.microsoft.com/office/drawing/2014/main" id="{F5F7D5AC-52D3-4B56-B77D-4810387DBDFD}"/>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4" name="Freeform 6">
                <a:extLst>
                  <a:ext uri="{FF2B5EF4-FFF2-40B4-BE49-F238E27FC236}">
                    <a16:creationId xmlns:a16="http://schemas.microsoft.com/office/drawing/2014/main" id="{587FD0FD-8E74-4023-88FA-17EA5695016A}"/>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5" name="Freeform 7">
                <a:extLst>
                  <a:ext uri="{FF2B5EF4-FFF2-40B4-BE49-F238E27FC236}">
                    <a16:creationId xmlns:a16="http://schemas.microsoft.com/office/drawing/2014/main" id="{6667AD7D-68D2-4506-8F86-A9FF2103E87A}"/>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6" name="Rectangle 8">
                <a:extLst>
                  <a:ext uri="{FF2B5EF4-FFF2-40B4-BE49-F238E27FC236}">
                    <a16:creationId xmlns:a16="http://schemas.microsoft.com/office/drawing/2014/main" id="{4966D9C9-9DD3-4FA4-87F5-56F0CA381F1A}"/>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7" name="Rectangle 9">
                <a:extLst>
                  <a:ext uri="{FF2B5EF4-FFF2-40B4-BE49-F238E27FC236}">
                    <a16:creationId xmlns:a16="http://schemas.microsoft.com/office/drawing/2014/main" id="{3D276C0A-4B62-4D61-8AB1-C0AB5185129E}"/>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8" name="Rectangle 10">
                <a:extLst>
                  <a:ext uri="{FF2B5EF4-FFF2-40B4-BE49-F238E27FC236}">
                    <a16:creationId xmlns:a16="http://schemas.microsoft.com/office/drawing/2014/main" id="{0E6E1F8C-BE65-41B6-8FA8-152AA72381B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9" name="Rectangle 11">
                <a:extLst>
                  <a:ext uri="{FF2B5EF4-FFF2-40B4-BE49-F238E27FC236}">
                    <a16:creationId xmlns:a16="http://schemas.microsoft.com/office/drawing/2014/main" id="{ACBB2DCD-A003-46B7-B408-7B0DAA87197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0" name="Rectangle 12">
                <a:extLst>
                  <a:ext uri="{FF2B5EF4-FFF2-40B4-BE49-F238E27FC236}">
                    <a16:creationId xmlns:a16="http://schemas.microsoft.com/office/drawing/2014/main" id="{11A914F0-42B2-4657-BFC9-FAE44709435C}"/>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1" name="Rectangle 13">
                <a:extLst>
                  <a:ext uri="{FF2B5EF4-FFF2-40B4-BE49-F238E27FC236}">
                    <a16:creationId xmlns:a16="http://schemas.microsoft.com/office/drawing/2014/main" id="{299765DB-82D7-4411-9FB8-CA9067ECB73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2" name="Oval 14">
                <a:extLst>
                  <a:ext uri="{FF2B5EF4-FFF2-40B4-BE49-F238E27FC236}">
                    <a16:creationId xmlns:a16="http://schemas.microsoft.com/office/drawing/2014/main" id="{60C2B939-103D-480E-8609-B275A5C3A94A}"/>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3" name="Rectangle 15">
                <a:extLst>
                  <a:ext uri="{FF2B5EF4-FFF2-40B4-BE49-F238E27FC236}">
                    <a16:creationId xmlns:a16="http://schemas.microsoft.com/office/drawing/2014/main" id="{CC037FFE-2157-4AD0-AACF-14C7F6BFB840}"/>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4" name="Rectangle 16">
                <a:extLst>
                  <a:ext uri="{FF2B5EF4-FFF2-40B4-BE49-F238E27FC236}">
                    <a16:creationId xmlns:a16="http://schemas.microsoft.com/office/drawing/2014/main" id="{17F3F6B6-8570-4089-ABF1-BEF5DA44ACC5}"/>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5" name="Oval 17">
                <a:extLst>
                  <a:ext uri="{FF2B5EF4-FFF2-40B4-BE49-F238E27FC236}">
                    <a16:creationId xmlns:a16="http://schemas.microsoft.com/office/drawing/2014/main" id="{653D9E3F-5F24-4520-8FD4-0FA9BC6F2E69}"/>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6" name="Rectangle 18">
                <a:extLst>
                  <a:ext uri="{FF2B5EF4-FFF2-40B4-BE49-F238E27FC236}">
                    <a16:creationId xmlns:a16="http://schemas.microsoft.com/office/drawing/2014/main" id="{3B812D41-78EF-4359-9A32-A4EEF729B854}"/>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7" name="Rectangle 19">
                <a:extLst>
                  <a:ext uri="{FF2B5EF4-FFF2-40B4-BE49-F238E27FC236}">
                    <a16:creationId xmlns:a16="http://schemas.microsoft.com/office/drawing/2014/main" id="{3292D18E-CE46-4FF9-8725-101AED06F3BA}"/>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8" name="Rectangle 20">
                <a:extLst>
                  <a:ext uri="{FF2B5EF4-FFF2-40B4-BE49-F238E27FC236}">
                    <a16:creationId xmlns:a16="http://schemas.microsoft.com/office/drawing/2014/main" id="{8C9BA5DE-F434-4013-829F-98AEC362C5B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9" name="Rectangle 21">
                <a:extLst>
                  <a:ext uri="{FF2B5EF4-FFF2-40B4-BE49-F238E27FC236}">
                    <a16:creationId xmlns:a16="http://schemas.microsoft.com/office/drawing/2014/main" id="{24A57D46-45FC-48C9-9C36-6E1266B584FC}"/>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0" name="Oval 22">
                <a:extLst>
                  <a:ext uri="{FF2B5EF4-FFF2-40B4-BE49-F238E27FC236}">
                    <a16:creationId xmlns:a16="http://schemas.microsoft.com/office/drawing/2014/main" id="{50614905-D4DA-40F6-8EC1-53FE904AEBD2}"/>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1" name="Group 40">
            <a:extLst>
              <a:ext uri="{FF2B5EF4-FFF2-40B4-BE49-F238E27FC236}">
                <a16:creationId xmlns:a16="http://schemas.microsoft.com/office/drawing/2014/main" id="{ED8EBF5D-2DB9-4AC5-9233-0786831FE57E}"/>
              </a:ext>
            </a:extLst>
          </p:cNvPr>
          <p:cNvGrpSpPr/>
          <p:nvPr/>
        </p:nvGrpSpPr>
        <p:grpSpPr>
          <a:xfrm>
            <a:off x="10716069" y="3902908"/>
            <a:ext cx="821498" cy="821496"/>
            <a:chOff x="10716069" y="3902908"/>
            <a:chExt cx="821498" cy="821496"/>
          </a:xfrm>
        </p:grpSpPr>
        <p:sp>
          <p:nvSpPr>
            <p:cNvPr id="174" name="Oval 173">
              <a:extLst>
                <a:ext uri="{FF2B5EF4-FFF2-40B4-BE49-F238E27FC236}">
                  <a16:creationId xmlns:a16="http://schemas.microsoft.com/office/drawing/2014/main" id="{470EAA71-8717-47F6-B624-C34488EF672C}"/>
                </a:ext>
              </a:extLst>
            </p:cNvPr>
            <p:cNvSpPr>
              <a:spLocks noChangeAspect="1"/>
            </p:cNvSpPr>
            <p:nvPr/>
          </p:nvSpPr>
          <p:spPr bwMode="gray">
            <a:xfrm>
              <a:off x="10716069" y="3902908"/>
              <a:ext cx="821498" cy="821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1" name="Group 4">
              <a:extLst>
                <a:ext uri="{FF2B5EF4-FFF2-40B4-BE49-F238E27FC236}">
                  <a16:creationId xmlns:a16="http://schemas.microsoft.com/office/drawing/2014/main" id="{C8407334-E71F-4D19-927D-5BD373F67867}"/>
                </a:ext>
              </a:extLst>
            </p:cNvPr>
            <p:cNvGrpSpPr>
              <a:grpSpLocks noChangeAspect="1"/>
            </p:cNvGrpSpPr>
            <p:nvPr/>
          </p:nvGrpSpPr>
          <p:grpSpPr bwMode="gray">
            <a:xfrm>
              <a:off x="10892845" y="4074302"/>
              <a:ext cx="456494" cy="458505"/>
              <a:chOff x="3612" y="1931"/>
              <a:chExt cx="454" cy="456"/>
            </a:xfrm>
            <a:solidFill>
              <a:schemeClr val="tx1"/>
            </a:solidFill>
          </p:grpSpPr>
          <p:sp>
            <p:nvSpPr>
              <p:cNvPr id="812" name="Freeform 5">
                <a:extLst>
                  <a:ext uri="{FF2B5EF4-FFF2-40B4-BE49-F238E27FC236}">
                    <a16:creationId xmlns:a16="http://schemas.microsoft.com/office/drawing/2014/main" id="{948D54D0-5904-4171-B488-E20D377EFAF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3" name="Freeform 6">
                <a:extLst>
                  <a:ext uri="{FF2B5EF4-FFF2-40B4-BE49-F238E27FC236}">
                    <a16:creationId xmlns:a16="http://schemas.microsoft.com/office/drawing/2014/main" id="{76B9FA35-A05D-4DAA-B25F-86A6253EA422}"/>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4" name="Freeform 7">
                <a:extLst>
                  <a:ext uri="{FF2B5EF4-FFF2-40B4-BE49-F238E27FC236}">
                    <a16:creationId xmlns:a16="http://schemas.microsoft.com/office/drawing/2014/main" id="{044E0C44-AA09-4A54-B74D-BA0F69FE335C}"/>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5" name="Rectangle 8">
                <a:extLst>
                  <a:ext uri="{FF2B5EF4-FFF2-40B4-BE49-F238E27FC236}">
                    <a16:creationId xmlns:a16="http://schemas.microsoft.com/office/drawing/2014/main" id="{5F56053D-4A40-4A26-8A9E-44362B98BEBC}"/>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6" name="Rectangle 9">
                <a:extLst>
                  <a:ext uri="{FF2B5EF4-FFF2-40B4-BE49-F238E27FC236}">
                    <a16:creationId xmlns:a16="http://schemas.microsoft.com/office/drawing/2014/main" id="{B3BE2FA0-A202-4009-B6AC-19454C92ACEF}"/>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7" name="Rectangle 10">
                <a:extLst>
                  <a:ext uri="{FF2B5EF4-FFF2-40B4-BE49-F238E27FC236}">
                    <a16:creationId xmlns:a16="http://schemas.microsoft.com/office/drawing/2014/main" id="{80CCA71F-2BE0-4E05-AA19-2633BF6E823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Rectangle 11">
                <a:extLst>
                  <a:ext uri="{FF2B5EF4-FFF2-40B4-BE49-F238E27FC236}">
                    <a16:creationId xmlns:a16="http://schemas.microsoft.com/office/drawing/2014/main" id="{96D227AF-1C46-4454-9930-195109B9E5CB}"/>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Rectangle 12">
                <a:extLst>
                  <a:ext uri="{FF2B5EF4-FFF2-40B4-BE49-F238E27FC236}">
                    <a16:creationId xmlns:a16="http://schemas.microsoft.com/office/drawing/2014/main" id="{5359F1A7-6206-41ED-B65E-4D249E55693F}"/>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Rectangle 13">
                <a:extLst>
                  <a:ext uri="{FF2B5EF4-FFF2-40B4-BE49-F238E27FC236}">
                    <a16:creationId xmlns:a16="http://schemas.microsoft.com/office/drawing/2014/main" id="{35198EB0-B886-472E-8AFC-8C226F10A0E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Oval 14">
                <a:extLst>
                  <a:ext uri="{FF2B5EF4-FFF2-40B4-BE49-F238E27FC236}">
                    <a16:creationId xmlns:a16="http://schemas.microsoft.com/office/drawing/2014/main" id="{6FA634BD-6445-4D86-B083-AAE54DFB8B27}"/>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Rectangle 15">
                <a:extLst>
                  <a:ext uri="{FF2B5EF4-FFF2-40B4-BE49-F238E27FC236}">
                    <a16:creationId xmlns:a16="http://schemas.microsoft.com/office/drawing/2014/main" id="{D1A933CF-52F7-4374-9CDD-959FF11C22B3}"/>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Rectangle 16">
                <a:extLst>
                  <a:ext uri="{FF2B5EF4-FFF2-40B4-BE49-F238E27FC236}">
                    <a16:creationId xmlns:a16="http://schemas.microsoft.com/office/drawing/2014/main" id="{A86D77CC-AA99-40DC-B0A8-B7B994A6B230}"/>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Oval 17">
                <a:extLst>
                  <a:ext uri="{FF2B5EF4-FFF2-40B4-BE49-F238E27FC236}">
                    <a16:creationId xmlns:a16="http://schemas.microsoft.com/office/drawing/2014/main" id="{1F717184-81C8-4F6F-9B83-DD2355CCB9B1}"/>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Rectangle 18">
                <a:extLst>
                  <a:ext uri="{FF2B5EF4-FFF2-40B4-BE49-F238E27FC236}">
                    <a16:creationId xmlns:a16="http://schemas.microsoft.com/office/drawing/2014/main" id="{F623E5E1-B55A-4905-A620-AAF4254A531F}"/>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Rectangle 19">
                <a:extLst>
                  <a:ext uri="{FF2B5EF4-FFF2-40B4-BE49-F238E27FC236}">
                    <a16:creationId xmlns:a16="http://schemas.microsoft.com/office/drawing/2014/main" id="{662A19AF-C3CD-4227-BA58-8344C1B9589D}"/>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Rectangle 20">
                <a:extLst>
                  <a:ext uri="{FF2B5EF4-FFF2-40B4-BE49-F238E27FC236}">
                    <a16:creationId xmlns:a16="http://schemas.microsoft.com/office/drawing/2014/main" id="{76FA3D2B-C1B4-42D2-826E-8E4B24AF99FA}"/>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Rectangle 21">
                <a:extLst>
                  <a:ext uri="{FF2B5EF4-FFF2-40B4-BE49-F238E27FC236}">
                    <a16:creationId xmlns:a16="http://schemas.microsoft.com/office/drawing/2014/main" id="{F967ADD1-2939-41F3-8C65-57AF53EB0101}"/>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Oval 22">
                <a:extLst>
                  <a:ext uri="{FF2B5EF4-FFF2-40B4-BE49-F238E27FC236}">
                    <a16:creationId xmlns:a16="http://schemas.microsoft.com/office/drawing/2014/main" id="{65B35526-2431-43F3-B1CA-AA2C6AABAFF7}"/>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30" name="Group 4">
            <a:extLst>
              <a:ext uri="{FF2B5EF4-FFF2-40B4-BE49-F238E27FC236}">
                <a16:creationId xmlns:a16="http://schemas.microsoft.com/office/drawing/2014/main" id="{D8C4FF1B-0962-4EE9-8CCA-E0DC9103AE55}"/>
              </a:ext>
            </a:extLst>
          </p:cNvPr>
          <p:cNvGrpSpPr>
            <a:grpSpLocks noChangeAspect="1"/>
          </p:cNvGrpSpPr>
          <p:nvPr/>
        </p:nvGrpSpPr>
        <p:grpSpPr bwMode="gray">
          <a:xfrm>
            <a:off x="5412248" y="5766577"/>
            <a:ext cx="456494" cy="458505"/>
            <a:chOff x="3612" y="1931"/>
            <a:chExt cx="454" cy="456"/>
          </a:xfrm>
          <a:solidFill>
            <a:schemeClr val="accent4"/>
          </a:solidFill>
        </p:grpSpPr>
        <p:sp>
          <p:nvSpPr>
            <p:cNvPr id="831" name="Freeform 5">
              <a:extLst>
                <a:ext uri="{FF2B5EF4-FFF2-40B4-BE49-F238E27FC236}">
                  <a16:creationId xmlns:a16="http://schemas.microsoft.com/office/drawing/2014/main" id="{7CA27755-49B6-4868-9013-356EF42FD7B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6">
              <a:extLst>
                <a:ext uri="{FF2B5EF4-FFF2-40B4-BE49-F238E27FC236}">
                  <a16:creationId xmlns:a16="http://schemas.microsoft.com/office/drawing/2014/main" id="{9D89A2AC-2F64-4F73-84F4-B6F34D68548B}"/>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7">
              <a:extLst>
                <a:ext uri="{FF2B5EF4-FFF2-40B4-BE49-F238E27FC236}">
                  <a16:creationId xmlns:a16="http://schemas.microsoft.com/office/drawing/2014/main" id="{21FDBAE1-4542-4294-B1D6-0753F0E3CCC1}"/>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Rectangle 8">
              <a:extLst>
                <a:ext uri="{FF2B5EF4-FFF2-40B4-BE49-F238E27FC236}">
                  <a16:creationId xmlns:a16="http://schemas.microsoft.com/office/drawing/2014/main" id="{2E27B4C0-4071-4B3D-9B19-CB3C4CFF13F5}"/>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Rectangle 9">
              <a:extLst>
                <a:ext uri="{FF2B5EF4-FFF2-40B4-BE49-F238E27FC236}">
                  <a16:creationId xmlns:a16="http://schemas.microsoft.com/office/drawing/2014/main" id="{3F694381-3221-4433-9FC4-1C360B292B25}"/>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Rectangle 10">
              <a:extLst>
                <a:ext uri="{FF2B5EF4-FFF2-40B4-BE49-F238E27FC236}">
                  <a16:creationId xmlns:a16="http://schemas.microsoft.com/office/drawing/2014/main" id="{F6884CD1-57AE-46F1-90CA-8F0217AA6CD0}"/>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Rectangle 11">
              <a:extLst>
                <a:ext uri="{FF2B5EF4-FFF2-40B4-BE49-F238E27FC236}">
                  <a16:creationId xmlns:a16="http://schemas.microsoft.com/office/drawing/2014/main" id="{00F49E2C-4443-4EEB-BEC7-AE87C619381C}"/>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Rectangle 12">
              <a:extLst>
                <a:ext uri="{FF2B5EF4-FFF2-40B4-BE49-F238E27FC236}">
                  <a16:creationId xmlns:a16="http://schemas.microsoft.com/office/drawing/2014/main" id="{DE273B8B-E764-4899-9A75-D81B60822BDE}"/>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Rectangle 13">
              <a:extLst>
                <a:ext uri="{FF2B5EF4-FFF2-40B4-BE49-F238E27FC236}">
                  <a16:creationId xmlns:a16="http://schemas.microsoft.com/office/drawing/2014/main" id="{E0C2DC2F-9C97-42A4-A764-A361E79AD7A2}"/>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Oval 14">
              <a:extLst>
                <a:ext uri="{FF2B5EF4-FFF2-40B4-BE49-F238E27FC236}">
                  <a16:creationId xmlns:a16="http://schemas.microsoft.com/office/drawing/2014/main" id="{5BC0DA79-6B3B-4E6B-936E-43287DEE4ACE}"/>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Rectangle 15">
              <a:extLst>
                <a:ext uri="{FF2B5EF4-FFF2-40B4-BE49-F238E27FC236}">
                  <a16:creationId xmlns:a16="http://schemas.microsoft.com/office/drawing/2014/main" id="{74C5EE57-4B95-47C9-9236-5DCA27ACACC1}"/>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Rectangle 16">
              <a:extLst>
                <a:ext uri="{FF2B5EF4-FFF2-40B4-BE49-F238E27FC236}">
                  <a16:creationId xmlns:a16="http://schemas.microsoft.com/office/drawing/2014/main" id="{4AC66318-DA92-4DD1-BF6D-471BDF30876B}"/>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Oval 17">
              <a:extLst>
                <a:ext uri="{FF2B5EF4-FFF2-40B4-BE49-F238E27FC236}">
                  <a16:creationId xmlns:a16="http://schemas.microsoft.com/office/drawing/2014/main" id="{FE3BA98D-F339-42DB-A0E1-4ADA94C65D85}"/>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Rectangle 18">
              <a:extLst>
                <a:ext uri="{FF2B5EF4-FFF2-40B4-BE49-F238E27FC236}">
                  <a16:creationId xmlns:a16="http://schemas.microsoft.com/office/drawing/2014/main" id="{DD3093AE-0214-45A4-88F1-E2EC9B2BE843}"/>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Rectangle 19">
              <a:extLst>
                <a:ext uri="{FF2B5EF4-FFF2-40B4-BE49-F238E27FC236}">
                  <a16:creationId xmlns:a16="http://schemas.microsoft.com/office/drawing/2014/main" id="{D684096B-C84B-4D14-8B98-834A208A6D44}"/>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6" name="Rectangle 20">
              <a:extLst>
                <a:ext uri="{FF2B5EF4-FFF2-40B4-BE49-F238E27FC236}">
                  <a16:creationId xmlns:a16="http://schemas.microsoft.com/office/drawing/2014/main" id="{74E4CF9B-21F8-4233-870F-C55972E039F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Rectangle 21">
              <a:extLst>
                <a:ext uri="{FF2B5EF4-FFF2-40B4-BE49-F238E27FC236}">
                  <a16:creationId xmlns:a16="http://schemas.microsoft.com/office/drawing/2014/main" id="{06EAB568-CF21-4344-928B-B4859E2BEECE}"/>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8" name="Oval 22">
              <a:extLst>
                <a:ext uri="{FF2B5EF4-FFF2-40B4-BE49-F238E27FC236}">
                  <a16:creationId xmlns:a16="http://schemas.microsoft.com/office/drawing/2014/main" id="{BC9CC3A1-4AA4-4B66-842E-A4C8AA4DCBF2}"/>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9" name="Group 4">
            <a:extLst>
              <a:ext uri="{FF2B5EF4-FFF2-40B4-BE49-F238E27FC236}">
                <a16:creationId xmlns:a16="http://schemas.microsoft.com/office/drawing/2014/main" id="{FA5822FD-D1CB-4F8A-BABD-127610AEC04D}"/>
              </a:ext>
            </a:extLst>
          </p:cNvPr>
          <p:cNvGrpSpPr>
            <a:grpSpLocks noChangeAspect="1"/>
          </p:cNvGrpSpPr>
          <p:nvPr/>
        </p:nvGrpSpPr>
        <p:grpSpPr bwMode="gray">
          <a:xfrm>
            <a:off x="6508367" y="5766577"/>
            <a:ext cx="456494" cy="458505"/>
            <a:chOff x="3612" y="1931"/>
            <a:chExt cx="454" cy="456"/>
          </a:xfrm>
          <a:solidFill>
            <a:schemeClr val="accent6"/>
          </a:solidFill>
        </p:grpSpPr>
        <p:sp>
          <p:nvSpPr>
            <p:cNvPr id="850" name="Freeform 5">
              <a:extLst>
                <a:ext uri="{FF2B5EF4-FFF2-40B4-BE49-F238E27FC236}">
                  <a16:creationId xmlns:a16="http://schemas.microsoft.com/office/drawing/2014/main" id="{2A9AE62D-E95C-48E2-BE6B-FC79581C493A}"/>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6">
              <a:extLst>
                <a:ext uri="{FF2B5EF4-FFF2-40B4-BE49-F238E27FC236}">
                  <a16:creationId xmlns:a16="http://schemas.microsoft.com/office/drawing/2014/main" id="{B332358F-BB71-46D9-8660-8C46BA556D93}"/>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2" name="Freeform 7">
              <a:extLst>
                <a:ext uri="{FF2B5EF4-FFF2-40B4-BE49-F238E27FC236}">
                  <a16:creationId xmlns:a16="http://schemas.microsoft.com/office/drawing/2014/main" id="{E8A3528B-4C51-4CE1-98B1-2964AC93531E}"/>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Rectangle 8">
              <a:extLst>
                <a:ext uri="{FF2B5EF4-FFF2-40B4-BE49-F238E27FC236}">
                  <a16:creationId xmlns:a16="http://schemas.microsoft.com/office/drawing/2014/main" id="{645ECE06-A79E-480B-8ABE-DE0187C57879}"/>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Rectangle 9">
              <a:extLst>
                <a:ext uri="{FF2B5EF4-FFF2-40B4-BE49-F238E27FC236}">
                  <a16:creationId xmlns:a16="http://schemas.microsoft.com/office/drawing/2014/main" id="{490FD90F-B1CC-4A72-AB43-B13EB1D48A0B}"/>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Rectangle 10">
              <a:extLst>
                <a:ext uri="{FF2B5EF4-FFF2-40B4-BE49-F238E27FC236}">
                  <a16:creationId xmlns:a16="http://schemas.microsoft.com/office/drawing/2014/main" id="{F6930756-DB67-4190-9150-D86DEF6754D4}"/>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Rectangle 11">
              <a:extLst>
                <a:ext uri="{FF2B5EF4-FFF2-40B4-BE49-F238E27FC236}">
                  <a16:creationId xmlns:a16="http://schemas.microsoft.com/office/drawing/2014/main" id="{CBC16E01-101B-4F43-A910-1210627765F2}"/>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Rectangle 12">
              <a:extLst>
                <a:ext uri="{FF2B5EF4-FFF2-40B4-BE49-F238E27FC236}">
                  <a16:creationId xmlns:a16="http://schemas.microsoft.com/office/drawing/2014/main" id="{F3C6E349-510D-4C34-8822-AA8F44F0A83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Rectangle 13">
              <a:extLst>
                <a:ext uri="{FF2B5EF4-FFF2-40B4-BE49-F238E27FC236}">
                  <a16:creationId xmlns:a16="http://schemas.microsoft.com/office/drawing/2014/main" id="{F56757E8-371D-4A01-9D57-0631A177A746}"/>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9" name="Oval 14">
              <a:extLst>
                <a:ext uri="{FF2B5EF4-FFF2-40B4-BE49-F238E27FC236}">
                  <a16:creationId xmlns:a16="http://schemas.microsoft.com/office/drawing/2014/main" id="{5CEB0FBA-F05B-4E39-960E-F213EBDB73BE}"/>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0" name="Rectangle 15">
              <a:extLst>
                <a:ext uri="{FF2B5EF4-FFF2-40B4-BE49-F238E27FC236}">
                  <a16:creationId xmlns:a16="http://schemas.microsoft.com/office/drawing/2014/main" id="{0D6DB456-4C27-46DA-8420-219503ABD46C}"/>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1" name="Rectangle 16">
              <a:extLst>
                <a:ext uri="{FF2B5EF4-FFF2-40B4-BE49-F238E27FC236}">
                  <a16:creationId xmlns:a16="http://schemas.microsoft.com/office/drawing/2014/main" id="{9A57033D-DB03-449D-928D-B9DED35C3C02}"/>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2" name="Oval 17">
              <a:extLst>
                <a:ext uri="{FF2B5EF4-FFF2-40B4-BE49-F238E27FC236}">
                  <a16:creationId xmlns:a16="http://schemas.microsoft.com/office/drawing/2014/main" id="{B62F3778-9AEB-47A3-A0D3-0FC3E833594A}"/>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3" name="Rectangle 18">
              <a:extLst>
                <a:ext uri="{FF2B5EF4-FFF2-40B4-BE49-F238E27FC236}">
                  <a16:creationId xmlns:a16="http://schemas.microsoft.com/office/drawing/2014/main" id="{13B3C024-ADF5-40AA-A1C3-083131D7E2BA}"/>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4" name="Rectangle 19">
              <a:extLst>
                <a:ext uri="{FF2B5EF4-FFF2-40B4-BE49-F238E27FC236}">
                  <a16:creationId xmlns:a16="http://schemas.microsoft.com/office/drawing/2014/main" id="{C198645C-3533-4672-811B-61D087D81CC3}"/>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5" name="Rectangle 20">
              <a:extLst>
                <a:ext uri="{FF2B5EF4-FFF2-40B4-BE49-F238E27FC236}">
                  <a16:creationId xmlns:a16="http://schemas.microsoft.com/office/drawing/2014/main" id="{51FD40A3-C956-44DE-85D8-CADE5CAF108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6" name="Rectangle 21">
              <a:extLst>
                <a:ext uri="{FF2B5EF4-FFF2-40B4-BE49-F238E27FC236}">
                  <a16:creationId xmlns:a16="http://schemas.microsoft.com/office/drawing/2014/main" id="{35F98110-FD8B-4055-9BA5-67996F6B14BC}"/>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7" name="Oval 22">
              <a:extLst>
                <a:ext uri="{FF2B5EF4-FFF2-40B4-BE49-F238E27FC236}">
                  <a16:creationId xmlns:a16="http://schemas.microsoft.com/office/drawing/2014/main" id="{DFBDB569-9B7E-40DE-AA50-58B815BEAE6C}"/>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8" name="Group 4">
            <a:extLst>
              <a:ext uri="{FF2B5EF4-FFF2-40B4-BE49-F238E27FC236}">
                <a16:creationId xmlns:a16="http://schemas.microsoft.com/office/drawing/2014/main" id="{81B2BD18-D461-433E-A1A3-723734CBAC78}"/>
              </a:ext>
            </a:extLst>
          </p:cNvPr>
          <p:cNvGrpSpPr>
            <a:grpSpLocks noChangeAspect="1"/>
          </p:cNvGrpSpPr>
          <p:nvPr/>
        </p:nvGrpSpPr>
        <p:grpSpPr bwMode="gray">
          <a:xfrm>
            <a:off x="7604486" y="5766577"/>
            <a:ext cx="456494" cy="458505"/>
            <a:chOff x="3612" y="1931"/>
            <a:chExt cx="454" cy="456"/>
          </a:xfrm>
          <a:solidFill>
            <a:schemeClr val="accent1"/>
          </a:solidFill>
        </p:grpSpPr>
        <p:sp>
          <p:nvSpPr>
            <p:cNvPr id="869" name="Freeform 5">
              <a:extLst>
                <a:ext uri="{FF2B5EF4-FFF2-40B4-BE49-F238E27FC236}">
                  <a16:creationId xmlns:a16="http://schemas.microsoft.com/office/drawing/2014/main" id="{ED927E6C-DB2C-443F-94D9-7303E7B96E65}"/>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0" name="Freeform 6">
              <a:extLst>
                <a:ext uri="{FF2B5EF4-FFF2-40B4-BE49-F238E27FC236}">
                  <a16:creationId xmlns:a16="http://schemas.microsoft.com/office/drawing/2014/main" id="{326FCA71-5ABA-4788-A483-5367FC37A79E}"/>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1" name="Freeform 7">
              <a:extLst>
                <a:ext uri="{FF2B5EF4-FFF2-40B4-BE49-F238E27FC236}">
                  <a16:creationId xmlns:a16="http://schemas.microsoft.com/office/drawing/2014/main" id="{3C267CB0-13F5-47F5-8059-3A5F1B191D26}"/>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2" name="Rectangle 8">
              <a:extLst>
                <a:ext uri="{FF2B5EF4-FFF2-40B4-BE49-F238E27FC236}">
                  <a16:creationId xmlns:a16="http://schemas.microsoft.com/office/drawing/2014/main" id="{6A878297-E956-44B1-9ED4-8C7FB0D894C7}"/>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3" name="Rectangle 9">
              <a:extLst>
                <a:ext uri="{FF2B5EF4-FFF2-40B4-BE49-F238E27FC236}">
                  <a16:creationId xmlns:a16="http://schemas.microsoft.com/office/drawing/2014/main" id="{CE97FE63-E0A2-4382-B569-108EFDB58105}"/>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4" name="Rectangle 10">
              <a:extLst>
                <a:ext uri="{FF2B5EF4-FFF2-40B4-BE49-F238E27FC236}">
                  <a16:creationId xmlns:a16="http://schemas.microsoft.com/office/drawing/2014/main" id="{99E6173A-A051-4F89-A75D-F79A2EB79B7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5" name="Rectangle 11">
              <a:extLst>
                <a:ext uri="{FF2B5EF4-FFF2-40B4-BE49-F238E27FC236}">
                  <a16:creationId xmlns:a16="http://schemas.microsoft.com/office/drawing/2014/main" id="{95A2A6DB-5BC8-4F89-9EDB-BF090ACF13F0}"/>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6" name="Rectangle 12">
              <a:extLst>
                <a:ext uri="{FF2B5EF4-FFF2-40B4-BE49-F238E27FC236}">
                  <a16:creationId xmlns:a16="http://schemas.microsoft.com/office/drawing/2014/main" id="{63D08D9F-12FE-4C3B-ACFE-B6E9BAADFBB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7" name="Rectangle 13">
              <a:extLst>
                <a:ext uri="{FF2B5EF4-FFF2-40B4-BE49-F238E27FC236}">
                  <a16:creationId xmlns:a16="http://schemas.microsoft.com/office/drawing/2014/main" id="{4F83075F-8A2E-41E9-88D6-E830E53509B9}"/>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8" name="Oval 14">
              <a:extLst>
                <a:ext uri="{FF2B5EF4-FFF2-40B4-BE49-F238E27FC236}">
                  <a16:creationId xmlns:a16="http://schemas.microsoft.com/office/drawing/2014/main" id="{95555548-7950-4F7E-9E04-62338B60D911}"/>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9" name="Rectangle 15">
              <a:extLst>
                <a:ext uri="{FF2B5EF4-FFF2-40B4-BE49-F238E27FC236}">
                  <a16:creationId xmlns:a16="http://schemas.microsoft.com/office/drawing/2014/main" id="{64618A5F-CB95-4AB9-A2C2-63D9CDB278EA}"/>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0" name="Rectangle 16">
              <a:extLst>
                <a:ext uri="{FF2B5EF4-FFF2-40B4-BE49-F238E27FC236}">
                  <a16:creationId xmlns:a16="http://schemas.microsoft.com/office/drawing/2014/main" id="{2A92AF70-B7A5-4D90-AB45-78CC0171AC7B}"/>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1" name="Oval 17">
              <a:extLst>
                <a:ext uri="{FF2B5EF4-FFF2-40B4-BE49-F238E27FC236}">
                  <a16:creationId xmlns:a16="http://schemas.microsoft.com/office/drawing/2014/main" id="{1AA92AD2-ADA7-4229-B151-E24472C7EE8A}"/>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2" name="Rectangle 18">
              <a:extLst>
                <a:ext uri="{FF2B5EF4-FFF2-40B4-BE49-F238E27FC236}">
                  <a16:creationId xmlns:a16="http://schemas.microsoft.com/office/drawing/2014/main" id="{8B59719E-DDB4-46B4-BC50-788C4A465658}"/>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3" name="Rectangle 19">
              <a:extLst>
                <a:ext uri="{FF2B5EF4-FFF2-40B4-BE49-F238E27FC236}">
                  <a16:creationId xmlns:a16="http://schemas.microsoft.com/office/drawing/2014/main" id="{25D6D0EE-CD22-458E-8E2E-451F2F8B9A11}"/>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4" name="Rectangle 20">
              <a:extLst>
                <a:ext uri="{FF2B5EF4-FFF2-40B4-BE49-F238E27FC236}">
                  <a16:creationId xmlns:a16="http://schemas.microsoft.com/office/drawing/2014/main" id="{8E831919-59C4-48DA-98A7-AE1C5E5480FC}"/>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5" name="Rectangle 21">
              <a:extLst>
                <a:ext uri="{FF2B5EF4-FFF2-40B4-BE49-F238E27FC236}">
                  <a16:creationId xmlns:a16="http://schemas.microsoft.com/office/drawing/2014/main" id="{BEC73043-E0DA-4C1A-B641-F0758E3350C1}"/>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6" name="Oval 22">
              <a:extLst>
                <a:ext uri="{FF2B5EF4-FFF2-40B4-BE49-F238E27FC236}">
                  <a16:creationId xmlns:a16="http://schemas.microsoft.com/office/drawing/2014/main" id="{39625769-F796-4CF5-81C9-78E6B97932FB}"/>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87" name="Group 4">
            <a:extLst>
              <a:ext uri="{FF2B5EF4-FFF2-40B4-BE49-F238E27FC236}">
                <a16:creationId xmlns:a16="http://schemas.microsoft.com/office/drawing/2014/main" id="{D6FE2F02-1DD0-401A-B0CF-FFDA5106A278}"/>
              </a:ext>
            </a:extLst>
          </p:cNvPr>
          <p:cNvGrpSpPr>
            <a:grpSpLocks noChangeAspect="1"/>
          </p:cNvGrpSpPr>
          <p:nvPr/>
        </p:nvGrpSpPr>
        <p:grpSpPr bwMode="gray">
          <a:xfrm>
            <a:off x="8700605" y="5766577"/>
            <a:ext cx="456494" cy="458505"/>
            <a:chOff x="3612" y="1931"/>
            <a:chExt cx="454" cy="456"/>
          </a:xfrm>
          <a:solidFill>
            <a:schemeClr val="accent3"/>
          </a:solidFill>
        </p:grpSpPr>
        <p:sp>
          <p:nvSpPr>
            <p:cNvPr id="888" name="Freeform 5">
              <a:extLst>
                <a:ext uri="{FF2B5EF4-FFF2-40B4-BE49-F238E27FC236}">
                  <a16:creationId xmlns:a16="http://schemas.microsoft.com/office/drawing/2014/main" id="{EAC0FE6D-C24D-4FB3-AC74-450668EFDC0C}"/>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9" name="Freeform 6">
              <a:extLst>
                <a:ext uri="{FF2B5EF4-FFF2-40B4-BE49-F238E27FC236}">
                  <a16:creationId xmlns:a16="http://schemas.microsoft.com/office/drawing/2014/main" id="{28C75E62-ACDE-426A-B310-DF3744AC2DC7}"/>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0" name="Freeform 7">
              <a:extLst>
                <a:ext uri="{FF2B5EF4-FFF2-40B4-BE49-F238E27FC236}">
                  <a16:creationId xmlns:a16="http://schemas.microsoft.com/office/drawing/2014/main" id="{992EDD97-974D-4899-867E-146B0E6C19C5}"/>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1" name="Rectangle 8">
              <a:extLst>
                <a:ext uri="{FF2B5EF4-FFF2-40B4-BE49-F238E27FC236}">
                  <a16:creationId xmlns:a16="http://schemas.microsoft.com/office/drawing/2014/main" id="{34A4F13F-08FB-4291-BCEE-26039A03985D}"/>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2" name="Rectangle 9">
              <a:extLst>
                <a:ext uri="{FF2B5EF4-FFF2-40B4-BE49-F238E27FC236}">
                  <a16:creationId xmlns:a16="http://schemas.microsoft.com/office/drawing/2014/main" id="{D5BE580D-6F1E-4B96-A6EA-C10D3740BB59}"/>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3" name="Rectangle 10">
              <a:extLst>
                <a:ext uri="{FF2B5EF4-FFF2-40B4-BE49-F238E27FC236}">
                  <a16:creationId xmlns:a16="http://schemas.microsoft.com/office/drawing/2014/main" id="{EA9577E2-6757-4B40-A489-909CC567E8E4}"/>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4" name="Rectangle 11">
              <a:extLst>
                <a:ext uri="{FF2B5EF4-FFF2-40B4-BE49-F238E27FC236}">
                  <a16:creationId xmlns:a16="http://schemas.microsoft.com/office/drawing/2014/main" id="{402ED9AB-6ACE-4656-9A5A-852D838DD48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5" name="Rectangle 12">
              <a:extLst>
                <a:ext uri="{FF2B5EF4-FFF2-40B4-BE49-F238E27FC236}">
                  <a16:creationId xmlns:a16="http://schemas.microsoft.com/office/drawing/2014/main" id="{35A100A8-93CB-4D8B-A5DC-9547BB61DBBF}"/>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6" name="Rectangle 13">
              <a:extLst>
                <a:ext uri="{FF2B5EF4-FFF2-40B4-BE49-F238E27FC236}">
                  <a16:creationId xmlns:a16="http://schemas.microsoft.com/office/drawing/2014/main" id="{812A3A3B-B32F-42F6-B736-64CD52021F95}"/>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7" name="Oval 14">
              <a:extLst>
                <a:ext uri="{FF2B5EF4-FFF2-40B4-BE49-F238E27FC236}">
                  <a16:creationId xmlns:a16="http://schemas.microsoft.com/office/drawing/2014/main" id="{8F9DD645-1750-4FAD-B758-624D3809DAB4}"/>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8" name="Rectangle 15">
              <a:extLst>
                <a:ext uri="{FF2B5EF4-FFF2-40B4-BE49-F238E27FC236}">
                  <a16:creationId xmlns:a16="http://schemas.microsoft.com/office/drawing/2014/main" id="{64BDC936-125F-44F0-BF98-BE34E2AB69C7}"/>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9" name="Rectangle 16">
              <a:extLst>
                <a:ext uri="{FF2B5EF4-FFF2-40B4-BE49-F238E27FC236}">
                  <a16:creationId xmlns:a16="http://schemas.microsoft.com/office/drawing/2014/main" id="{AFC1A553-FAF3-4013-92E6-0667C4FA308E}"/>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0" name="Oval 17">
              <a:extLst>
                <a:ext uri="{FF2B5EF4-FFF2-40B4-BE49-F238E27FC236}">
                  <a16:creationId xmlns:a16="http://schemas.microsoft.com/office/drawing/2014/main" id="{2216AFCC-B209-4EA2-9529-5CC82EAD0B7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1" name="Rectangle 18">
              <a:extLst>
                <a:ext uri="{FF2B5EF4-FFF2-40B4-BE49-F238E27FC236}">
                  <a16:creationId xmlns:a16="http://schemas.microsoft.com/office/drawing/2014/main" id="{92C324B4-BAA5-43A8-A3D1-F2BC86EDC1F4}"/>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2" name="Rectangle 19">
              <a:extLst>
                <a:ext uri="{FF2B5EF4-FFF2-40B4-BE49-F238E27FC236}">
                  <a16:creationId xmlns:a16="http://schemas.microsoft.com/office/drawing/2014/main" id="{09715B6C-6A57-4D65-8119-DFEF8B97295A}"/>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3" name="Rectangle 20">
              <a:extLst>
                <a:ext uri="{FF2B5EF4-FFF2-40B4-BE49-F238E27FC236}">
                  <a16:creationId xmlns:a16="http://schemas.microsoft.com/office/drawing/2014/main" id="{0BD626CF-CF5A-437F-AA32-1D96AB64A343}"/>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4" name="Rectangle 21">
              <a:extLst>
                <a:ext uri="{FF2B5EF4-FFF2-40B4-BE49-F238E27FC236}">
                  <a16:creationId xmlns:a16="http://schemas.microsoft.com/office/drawing/2014/main" id="{74BECE7C-32AD-482C-8CC4-8112A2FAC1E8}"/>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5" name="Oval 22">
              <a:extLst>
                <a:ext uri="{FF2B5EF4-FFF2-40B4-BE49-F238E27FC236}">
                  <a16:creationId xmlns:a16="http://schemas.microsoft.com/office/drawing/2014/main" id="{937C6BA0-842C-4A5A-8372-3AEFC08EE4A4}"/>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06" name="Group 4">
            <a:extLst>
              <a:ext uri="{FF2B5EF4-FFF2-40B4-BE49-F238E27FC236}">
                <a16:creationId xmlns:a16="http://schemas.microsoft.com/office/drawing/2014/main" id="{D274EF62-9B7C-467E-8698-FFC1F0F83C78}"/>
              </a:ext>
            </a:extLst>
          </p:cNvPr>
          <p:cNvGrpSpPr>
            <a:grpSpLocks noChangeAspect="1"/>
          </p:cNvGrpSpPr>
          <p:nvPr/>
        </p:nvGrpSpPr>
        <p:grpSpPr bwMode="gray">
          <a:xfrm>
            <a:off x="9796724" y="5766577"/>
            <a:ext cx="456494" cy="458505"/>
            <a:chOff x="3612" y="1931"/>
            <a:chExt cx="454" cy="456"/>
          </a:xfrm>
          <a:solidFill>
            <a:schemeClr val="accent3"/>
          </a:solidFill>
        </p:grpSpPr>
        <p:sp>
          <p:nvSpPr>
            <p:cNvPr id="907" name="Freeform 5">
              <a:extLst>
                <a:ext uri="{FF2B5EF4-FFF2-40B4-BE49-F238E27FC236}">
                  <a16:creationId xmlns:a16="http://schemas.microsoft.com/office/drawing/2014/main" id="{E2A3EE08-EE1C-4954-B35B-EC75B532410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8" name="Freeform 6">
              <a:extLst>
                <a:ext uri="{FF2B5EF4-FFF2-40B4-BE49-F238E27FC236}">
                  <a16:creationId xmlns:a16="http://schemas.microsoft.com/office/drawing/2014/main" id="{455F8543-83E3-445F-8DCE-C488ABA311F7}"/>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9" name="Freeform 7">
              <a:extLst>
                <a:ext uri="{FF2B5EF4-FFF2-40B4-BE49-F238E27FC236}">
                  <a16:creationId xmlns:a16="http://schemas.microsoft.com/office/drawing/2014/main" id="{0E69BEDF-A9E0-4D15-8E1B-C31D662826F2}"/>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0" name="Rectangle 8">
              <a:extLst>
                <a:ext uri="{FF2B5EF4-FFF2-40B4-BE49-F238E27FC236}">
                  <a16:creationId xmlns:a16="http://schemas.microsoft.com/office/drawing/2014/main" id="{FBCABBBF-C7ED-4AA5-9F29-F649735D4DF9}"/>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1" name="Rectangle 9">
              <a:extLst>
                <a:ext uri="{FF2B5EF4-FFF2-40B4-BE49-F238E27FC236}">
                  <a16:creationId xmlns:a16="http://schemas.microsoft.com/office/drawing/2014/main" id="{EE0726F9-1337-4903-99F4-C2A8BA98CF40}"/>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2" name="Rectangle 10">
              <a:extLst>
                <a:ext uri="{FF2B5EF4-FFF2-40B4-BE49-F238E27FC236}">
                  <a16:creationId xmlns:a16="http://schemas.microsoft.com/office/drawing/2014/main" id="{25890F21-3EED-4FDB-BC79-5D35BCC52EFC}"/>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3" name="Rectangle 11">
              <a:extLst>
                <a:ext uri="{FF2B5EF4-FFF2-40B4-BE49-F238E27FC236}">
                  <a16:creationId xmlns:a16="http://schemas.microsoft.com/office/drawing/2014/main" id="{8901A03F-B889-4E37-A1E6-5048BA85263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4" name="Rectangle 12">
              <a:extLst>
                <a:ext uri="{FF2B5EF4-FFF2-40B4-BE49-F238E27FC236}">
                  <a16:creationId xmlns:a16="http://schemas.microsoft.com/office/drawing/2014/main" id="{9AA64707-FD90-45B4-A127-AF522C8613F3}"/>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5" name="Rectangle 13">
              <a:extLst>
                <a:ext uri="{FF2B5EF4-FFF2-40B4-BE49-F238E27FC236}">
                  <a16:creationId xmlns:a16="http://schemas.microsoft.com/office/drawing/2014/main" id="{C2AB5A41-19F7-4AFE-A9B5-404CE8AF7CD5}"/>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6" name="Oval 14">
              <a:extLst>
                <a:ext uri="{FF2B5EF4-FFF2-40B4-BE49-F238E27FC236}">
                  <a16:creationId xmlns:a16="http://schemas.microsoft.com/office/drawing/2014/main" id="{32C6510B-149E-445C-9CA7-FEAE7CE9CDFA}"/>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7" name="Rectangle 15">
              <a:extLst>
                <a:ext uri="{FF2B5EF4-FFF2-40B4-BE49-F238E27FC236}">
                  <a16:creationId xmlns:a16="http://schemas.microsoft.com/office/drawing/2014/main" id="{7071F501-F933-4650-8183-FC6CD62611C2}"/>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8" name="Rectangle 16">
              <a:extLst>
                <a:ext uri="{FF2B5EF4-FFF2-40B4-BE49-F238E27FC236}">
                  <a16:creationId xmlns:a16="http://schemas.microsoft.com/office/drawing/2014/main" id="{3EEA39BD-5483-4D2B-B287-1CBCDEF64057}"/>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9" name="Oval 17">
              <a:extLst>
                <a:ext uri="{FF2B5EF4-FFF2-40B4-BE49-F238E27FC236}">
                  <a16:creationId xmlns:a16="http://schemas.microsoft.com/office/drawing/2014/main" id="{7C82AB27-2D25-41ED-9E13-76B0ECA368F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0" name="Rectangle 18">
              <a:extLst>
                <a:ext uri="{FF2B5EF4-FFF2-40B4-BE49-F238E27FC236}">
                  <a16:creationId xmlns:a16="http://schemas.microsoft.com/office/drawing/2014/main" id="{9F83DD0F-1DA5-4D49-B23D-C6D04A19D063}"/>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1" name="Rectangle 19">
              <a:extLst>
                <a:ext uri="{FF2B5EF4-FFF2-40B4-BE49-F238E27FC236}">
                  <a16:creationId xmlns:a16="http://schemas.microsoft.com/office/drawing/2014/main" id="{5772FE67-B38A-46C8-8366-69EE347B1E7F}"/>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2" name="Rectangle 20">
              <a:extLst>
                <a:ext uri="{FF2B5EF4-FFF2-40B4-BE49-F238E27FC236}">
                  <a16:creationId xmlns:a16="http://schemas.microsoft.com/office/drawing/2014/main" id="{CA5FF2D1-DB69-425A-AAE8-5D381F597484}"/>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3" name="Rectangle 21">
              <a:extLst>
                <a:ext uri="{FF2B5EF4-FFF2-40B4-BE49-F238E27FC236}">
                  <a16:creationId xmlns:a16="http://schemas.microsoft.com/office/drawing/2014/main" id="{998C8DC1-AD7D-44BC-BCF5-30FB3412B377}"/>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4" name="Oval 22">
              <a:extLst>
                <a:ext uri="{FF2B5EF4-FFF2-40B4-BE49-F238E27FC236}">
                  <a16:creationId xmlns:a16="http://schemas.microsoft.com/office/drawing/2014/main" id="{83A91C8C-F744-4BC2-8D5D-937D505BCC4D}"/>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5" name="Group 4">
            <a:extLst>
              <a:ext uri="{FF2B5EF4-FFF2-40B4-BE49-F238E27FC236}">
                <a16:creationId xmlns:a16="http://schemas.microsoft.com/office/drawing/2014/main" id="{ECCF5C60-DA3F-40EC-83C3-8D93E953E9A7}"/>
              </a:ext>
            </a:extLst>
          </p:cNvPr>
          <p:cNvGrpSpPr>
            <a:grpSpLocks noChangeAspect="1"/>
          </p:cNvGrpSpPr>
          <p:nvPr/>
        </p:nvGrpSpPr>
        <p:grpSpPr bwMode="gray">
          <a:xfrm>
            <a:off x="10892845" y="5766577"/>
            <a:ext cx="456494" cy="458505"/>
            <a:chOff x="3612" y="1931"/>
            <a:chExt cx="454" cy="456"/>
          </a:xfrm>
          <a:solidFill>
            <a:schemeClr val="tx1"/>
          </a:solidFill>
        </p:grpSpPr>
        <p:sp>
          <p:nvSpPr>
            <p:cNvPr id="926" name="Freeform 5">
              <a:extLst>
                <a:ext uri="{FF2B5EF4-FFF2-40B4-BE49-F238E27FC236}">
                  <a16:creationId xmlns:a16="http://schemas.microsoft.com/office/drawing/2014/main" id="{7AAA30B0-26C4-4478-81B2-1DB411F224F0}"/>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7" name="Freeform 6">
              <a:extLst>
                <a:ext uri="{FF2B5EF4-FFF2-40B4-BE49-F238E27FC236}">
                  <a16:creationId xmlns:a16="http://schemas.microsoft.com/office/drawing/2014/main" id="{FF1F0720-29F7-4253-8110-39EF56B41F4E}"/>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8" name="Freeform 7">
              <a:extLst>
                <a:ext uri="{FF2B5EF4-FFF2-40B4-BE49-F238E27FC236}">
                  <a16:creationId xmlns:a16="http://schemas.microsoft.com/office/drawing/2014/main" id="{1FCD8C95-A47A-4780-BFB4-D79015CB8D17}"/>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9" name="Rectangle 8">
              <a:extLst>
                <a:ext uri="{FF2B5EF4-FFF2-40B4-BE49-F238E27FC236}">
                  <a16:creationId xmlns:a16="http://schemas.microsoft.com/office/drawing/2014/main" id="{8D73DC50-5D76-49D1-8AB0-17C59342A57D}"/>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0" name="Rectangle 9">
              <a:extLst>
                <a:ext uri="{FF2B5EF4-FFF2-40B4-BE49-F238E27FC236}">
                  <a16:creationId xmlns:a16="http://schemas.microsoft.com/office/drawing/2014/main" id="{A6EE025F-DB27-4B2A-82E6-25144B7651B4}"/>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1" name="Rectangle 10">
              <a:extLst>
                <a:ext uri="{FF2B5EF4-FFF2-40B4-BE49-F238E27FC236}">
                  <a16:creationId xmlns:a16="http://schemas.microsoft.com/office/drawing/2014/main" id="{B9975160-18EA-4535-81FC-F19C94358CF8}"/>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2" name="Rectangle 11">
              <a:extLst>
                <a:ext uri="{FF2B5EF4-FFF2-40B4-BE49-F238E27FC236}">
                  <a16:creationId xmlns:a16="http://schemas.microsoft.com/office/drawing/2014/main" id="{632B5C34-04E9-4285-AF0C-E624BA3FE447}"/>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3" name="Rectangle 12">
              <a:extLst>
                <a:ext uri="{FF2B5EF4-FFF2-40B4-BE49-F238E27FC236}">
                  <a16:creationId xmlns:a16="http://schemas.microsoft.com/office/drawing/2014/main" id="{3E8094FA-2685-41C3-B1FA-CC514862A4D5}"/>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4" name="Rectangle 13">
              <a:extLst>
                <a:ext uri="{FF2B5EF4-FFF2-40B4-BE49-F238E27FC236}">
                  <a16:creationId xmlns:a16="http://schemas.microsoft.com/office/drawing/2014/main" id="{FD39E7EB-7BD3-462B-8072-A6B857FB7F00}"/>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5" name="Oval 14">
              <a:extLst>
                <a:ext uri="{FF2B5EF4-FFF2-40B4-BE49-F238E27FC236}">
                  <a16:creationId xmlns:a16="http://schemas.microsoft.com/office/drawing/2014/main" id="{CDDCD028-AC45-4AC6-A308-CE55F95158E9}"/>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6" name="Rectangle 15">
              <a:extLst>
                <a:ext uri="{FF2B5EF4-FFF2-40B4-BE49-F238E27FC236}">
                  <a16:creationId xmlns:a16="http://schemas.microsoft.com/office/drawing/2014/main" id="{4B45825D-7183-4900-9BF7-18A7EFD59E2A}"/>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7" name="Rectangle 16">
              <a:extLst>
                <a:ext uri="{FF2B5EF4-FFF2-40B4-BE49-F238E27FC236}">
                  <a16:creationId xmlns:a16="http://schemas.microsoft.com/office/drawing/2014/main" id="{6CE512FD-E1F9-4A77-BAA9-18532670906D}"/>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8" name="Oval 17">
              <a:extLst>
                <a:ext uri="{FF2B5EF4-FFF2-40B4-BE49-F238E27FC236}">
                  <a16:creationId xmlns:a16="http://schemas.microsoft.com/office/drawing/2014/main" id="{552F4596-A45A-4846-9C78-3D60AFC08AB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9" name="Rectangle 18">
              <a:extLst>
                <a:ext uri="{FF2B5EF4-FFF2-40B4-BE49-F238E27FC236}">
                  <a16:creationId xmlns:a16="http://schemas.microsoft.com/office/drawing/2014/main" id="{1FE36076-32E6-418D-B5B4-BF349C678BB9}"/>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0" name="Rectangle 19">
              <a:extLst>
                <a:ext uri="{FF2B5EF4-FFF2-40B4-BE49-F238E27FC236}">
                  <a16:creationId xmlns:a16="http://schemas.microsoft.com/office/drawing/2014/main" id="{587AE04A-9713-47BE-9804-33B563CE9D1D}"/>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1" name="Rectangle 20">
              <a:extLst>
                <a:ext uri="{FF2B5EF4-FFF2-40B4-BE49-F238E27FC236}">
                  <a16:creationId xmlns:a16="http://schemas.microsoft.com/office/drawing/2014/main" id="{B1C42E46-EF26-4673-A53F-63AE852ADB8B}"/>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2" name="Rectangle 21">
              <a:extLst>
                <a:ext uri="{FF2B5EF4-FFF2-40B4-BE49-F238E27FC236}">
                  <a16:creationId xmlns:a16="http://schemas.microsoft.com/office/drawing/2014/main" id="{EA9F405E-3858-47A3-940A-8E8EA4C2893B}"/>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3" name="Oval 22">
              <a:extLst>
                <a:ext uri="{FF2B5EF4-FFF2-40B4-BE49-F238E27FC236}">
                  <a16:creationId xmlns:a16="http://schemas.microsoft.com/office/drawing/2014/main" id="{5F8382FF-7DCB-401D-85F6-402D75D77998}"/>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2" name="Rectangle 361">
            <a:extLst>
              <a:ext uri="{FF2B5EF4-FFF2-40B4-BE49-F238E27FC236}">
                <a16:creationId xmlns:a16="http://schemas.microsoft.com/office/drawing/2014/main" id="{35A2EDAC-8F4C-4E24-81C8-A1708B086EE3}"/>
              </a:ext>
            </a:extLst>
          </p:cNvPr>
          <p:cNvSpPr/>
          <p:nvPr/>
        </p:nvSpPr>
        <p:spPr>
          <a:xfrm>
            <a:off x="5179814" y="1590424"/>
            <a:ext cx="386258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 style: white icon on a shape with color fill</a:t>
            </a:r>
          </a:p>
        </p:txBody>
      </p:sp>
      <p:cxnSp>
        <p:nvCxnSpPr>
          <p:cNvPr id="363" name="Straight Connector 362">
            <a:extLst>
              <a:ext uri="{FF2B5EF4-FFF2-40B4-BE49-F238E27FC236}">
                <a16:creationId xmlns:a16="http://schemas.microsoft.com/office/drawing/2014/main" id="{03BCBB9C-802A-44A7-B3A5-12B13672CFD6}"/>
              </a:ext>
            </a:extLst>
          </p:cNvPr>
          <p:cNvCxnSpPr>
            <a:cxnSpLocks/>
          </p:cNvCxnSpPr>
          <p:nvPr/>
        </p:nvCxnSpPr>
        <p:spPr>
          <a:xfrm>
            <a:off x="5179814" y="1843288"/>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9DE17983-CF62-4DC2-81DB-FC3506E0068A}"/>
              </a:ext>
            </a:extLst>
          </p:cNvPr>
          <p:cNvSpPr/>
          <p:nvPr/>
        </p:nvSpPr>
        <p:spPr>
          <a:xfrm>
            <a:off x="5179814" y="3426239"/>
            <a:ext cx="618502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Secondary style: color icon on white container with 2 pt-thick outline in matching color</a:t>
            </a:r>
          </a:p>
        </p:txBody>
      </p:sp>
      <p:cxnSp>
        <p:nvCxnSpPr>
          <p:cNvPr id="366" name="Straight Connector 365">
            <a:extLst>
              <a:ext uri="{FF2B5EF4-FFF2-40B4-BE49-F238E27FC236}">
                <a16:creationId xmlns:a16="http://schemas.microsoft.com/office/drawing/2014/main" id="{480FB7F6-C48A-4681-8FD3-FA218897A4AA}"/>
              </a:ext>
            </a:extLst>
          </p:cNvPr>
          <p:cNvCxnSpPr>
            <a:cxnSpLocks/>
          </p:cNvCxnSpPr>
          <p:nvPr/>
        </p:nvCxnSpPr>
        <p:spPr>
          <a:xfrm>
            <a:off x="5179814" y="3679103"/>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7" name="Rectangle 366">
            <a:extLst>
              <a:ext uri="{FF2B5EF4-FFF2-40B4-BE49-F238E27FC236}">
                <a16:creationId xmlns:a16="http://schemas.microsoft.com/office/drawing/2014/main" id="{7ADCA49B-D294-48E6-81B7-6AE29FF33AA4}"/>
              </a:ext>
            </a:extLst>
          </p:cNvPr>
          <p:cNvSpPr/>
          <p:nvPr/>
        </p:nvSpPr>
        <p:spPr>
          <a:xfrm>
            <a:off x="5179814" y="5257503"/>
            <a:ext cx="3200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Tertiary style: color icon with no container</a:t>
            </a:r>
          </a:p>
        </p:txBody>
      </p:sp>
      <p:cxnSp>
        <p:nvCxnSpPr>
          <p:cNvPr id="368" name="Straight Connector 367">
            <a:extLst>
              <a:ext uri="{FF2B5EF4-FFF2-40B4-BE49-F238E27FC236}">
                <a16:creationId xmlns:a16="http://schemas.microsoft.com/office/drawing/2014/main" id="{8B9A2F4A-6CDD-4ADB-AAC0-36936A1B578E}"/>
              </a:ext>
            </a:extLst>
          </p:cNvPr>
          <p:cNvCxnSpPr>
            <a:cxnSpLocks/>
          </p:cNvCxnSpPr>
          <p:nvPr/>
        </p:nvCxnSpPr>
        <p:spPr>
          <a:xfrm>
            <a:off x="5179814" y="5510367"/>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9" name="Content Placeholder 8">
            <a:extLst>
              <a:ext uri="{FF2B5EF4-FFF2-40B4-BE49-F238E27FC236}">
                <a16:creationId xmlns:a16="http://schemas.microsoft.com/office/drawing/2014/main" id="{3EC076DB-FE3E-4102-9EB5-184A048FFD41}"/>
              </a:ext>
            </a:extLst>
          </p:cNvPr>
          <p:cNvSpPr txBox="1">
            <a:spLocks/>
          </p:cNvSpPr>
          <p:nvPr/>
        </p:nvSpPr>
        <p:spPr>
          <a:xfrm>
            <a:off x="616505" y="1600201"/>
            <a:ext cx="3999945"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Clr>
                <a:srgbClr val="717074">
                  <a:lumMod val="60000"/>
                  <a:lumOff val="40000"/>
                </a:srgbClr>
              </a:buClr>
              <a:buFont typeface="Arial" panose="020B0604020202020204" pitchFamily="34" charset="0"/>
              <a:buNone/>
            </a:pPr>
            <a:r>
              <a:rPr lang="en-US" sz="1200" dirty="0"/>
              <a:t>We have provided you with a PowerPoint-optimized icon library. These vector icons can be recolored in PowerPoint using the color fill tool. </a:t>
            </a:r>
            <a:r>
              <a:rPr lang="en-US" sz="1200" b="1" dirty="0">
                <a:solidFill>
                  <a:schemeClr val="accent1"/>
                </a:solidFill>
              </a:rPr>
              <a:t>Recolor them only with the color fill tool. Refrain from applying a color outline to these shapes.</a:t>
            </a:r>
            <a:endParaRPr lang="en-US" sz="1200" b="1" dirty="0"/>
          </a:p>
          <a:p>
            <a:pPr>
              <a:lnSpc>
                <a:spcPct val="100000"/>
              </a:lnSpc>
              <a:spcBef>
                <a:spcPts val="600"/>
              </a:spcBef>
              <a:spcAft>
                <a:spcPts val="600"/>
              </a:spcAft>
              <a:buClr>
                <a:srgbClr val="717074">
                  <a:lumMod val="60000"/>
                  <a:lumOff val="40000"/>
                </a:srgbClr>
              </a:buClr>
            </a:pPr>
            <a:r>
              <a:rPr lang="en-US" sz="1200" dirty="0"/>
              <a:t>Tips for icon use:</a:t>
            </a:r>
          </a:p>
          <a:p>
            <a:pPr>
              <a:lnSpc>
                <a:spcPct val="100000"/>
              </a:lnSpc>
              <a:spcBef>
                <a:spcPts val="600"/>
              </a:spcBef>
              <a:spcAft>
                <a:spcPts val="600"/>
              </a:spcAft>
              <a:buClr>
                <a:srgbClr val="717074">
                  <a:lumMod val="60000"/>
                  <a:lumOff val="40000"/>
                </a:srgbClr>
              </a:buClr>
            </a:pPr>
            <a:r>
              <a:rPr lang="en-US" sz="1200" dirty="0"/>
              <a:t>Take note of the spacing between the icon and its circle; try to maintain the provided ratio as you make custom visuals.</a:t>
            </a:r>
          </a:p>
          <a:p>
            <a:pPr>
              <a:lnSpc>
                <a:spcPct val="100000"/>
              </a:lnSpc>
              <a:spcBef>
                <a:spcPts val="600"/>
              </a:spcBef>
              <a:spcAft>
                <a:spcPts val="600"/>
              </a:spcAft>
              <a:buClr>
                <a:srgbClr val="717074">
                  <a:lumMod val="60000"/>
                  <a:lumOff val="40000"/>
                </a:srgbClr>
              </a:buClr>
            </a:pPr>
            <a:r>
              <a:rPr lang="en-US" sz="1200" dirty="0"/>
              <a:t>Remember to hold Shift when scaling icons; do not distort the shapes.</a:t>
            </a:r>
          </a:p>
          <a:p>
            <a:pPr>
              <a:lnSpc>
                <a:spcPct val="100000"/>
              </a:lnSpc>
              <a:spcBef>
                <a:spcPts val="600"/>
              </a:spcBef>
              <a:spcAft>
                <a:spcPts val="600"/>
              </a:spcAft>
              <a:buClr>
                <a:srgbClr val="717074">
                  <a:lumMod val="60000"/>
                  <a:lumOff val="40000"/>
                </a:srgbClr>
              </a:buClr>
            </a:pPr>
            <a:r>
              <a:rPr lang="en-US" sz="1200" dirty="0"/>
              <a:t>When displaying adjacent icons, keep all icons the same size, and make sure they are aligned. For tips on alignment, see slides 59-60.</a:t>
            </a:r>
          </a:p>
          <a:p>
            <a:pPr>
              <a:lnSpc>
                <a:spcPct val="100000"/>
              </a:lnSpc>
              <a:spcBef>
                <a:spcPts val="600"/>
              </a:spcBef>
              <a:spcAft>
                <a:spcPts val="600"/>
              </a:spcAft>
              <a:buClr>
                <a:srgbClr val="717074">
                  <a:lumMod val="60000"/>
                  <a:lumOff val="40000"/>
                </a:srgbClr>
              </a:buClr>
              <a:buNone/>
            </a:pPr>
            <a:r>
              <a:rPr lang="en-US" sz="1200" b="1" dirty="0">
                <a:solidFill>
                  <a:schemeClr val="bg1"/>
                </a:solidFill>
              </a:rPr>
              <a:t>Find the icon library on the Brand Portal under brand assets:</a:t>
            </a:r>
            <a:r>
              <a:rPr lang="en-US" sz="1200" dirty="0">
                <a:solidFill>
                  <a:srgbClr val="3F3F3F"/>
                </a:solidFill>
              </a:rPr>
              <a:t> </a:t>
            </a:r>
            <a:r>
              <a:rPr lang="en-US" sz="1200" u="sng" dirty="0">
                <a:solidFill>
                  <a:schemeClr val="bg1"/>
                </a:solidFill>
              </a:rPr>
              <a:t>vmware.com/brand</a:t>
            </a:r>
          </a:p>
          <a:p>
            <a:pPr>
              <a:lnSpc>
                <a:spcPct val="100000"/>
              </a:lnSpc>
              <a:spcBef>
                <a:spcPts val="600"/>
              </a:spcBef>
              <a:spcAft>
                <a:spcPts val="600"/>
              </a:spcAft>
              <a:buClr>
                <a:srgbClr val="717074">
                  <a:lumMod val="60000"/>
                  <a:lumOff val="40000"/>
                </a:srgbClr>
              </a:buClr>
              <a:buNone/>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p>
          <a:p>
            <a:pPr>
              <a:lnSpc>
                <a:spcPct val="100000"/>
              </a:lnSpc>
              <a:spcBef>
                <a:spcPts val="600"/>
              </a:spcBef>
              <a:spcAft>
                <a:spcPts val="600"/>
              </a:spcAft>
              <a:buClr>
                <a:srgbClr val="717074">
                  <a:lumMod val="60000"/>
                  <a:lumOff val="40000"/>
                </a:srgbClr>
              </a:buClr>
            </a:pPr>
            <a:endParaRPr lang="en-US" sz="1200" u="sng" dirty="0">
              <a:solidFill>
                <a:schemeClr val="bg1"/>
              </a:solidFill>
            </a:endParaRPr>
          </a:p>
          <a:p>
            <a:pPr>
              <a:lnSpc>
                <a:spcPct val="100000"/>
              </a:lnSpc>
              <a:spcBef>
                <a:spcPts val="600"/>
              </a:spcBef>
              <a:spcAft>
                <a:spcPts val="600"/>
              </a:spcAft>
              <a:buClr>
                <a:srgbClr val="717074">
                  <a:lumMod val="60000"/>
                  <a:lumOff val="40000"/>
                </a:srgbClr>
              </a:buClr>
              <a:buNone/>
            </a:pPr>
            <a:endParaRPr lang="en-US" sz="1200" dirty="0">
              <a:solidFill>
                <a:srgbClr val="3F3F3F"/>
              </a:solidFill>
            </a:endParaRPr>
          </a:p>
        </p:txBody>
      </p:sp>
      <p:sp>
        <p:nvSpPr>
          <p:cNvPr id="381" name="Rectangle 380">
            <a:hlinkClick r:id="rId3"/>
            <a:extLst>
              <a:ext uri="{FF2B5EF4-FFF2-40B4-BE49-F238E27FC236}">
                <a16:creationId xmlns:a16="http://schemas.microsoft.com/office/drawing/2014/main" id="{4BB17DAF-FCC9-4050-98EC-08E75DF892E9}"/>
              </a:ext>
            </a:extLst>
          </p:cNvPr>
          <p:cNvSpPr/>
          <p:nvPr/>
        </p:nvSpPr>
        <p:spPr>
          <a:xfrm>
            <a:off x="1114426" y="4973023"/>
            <a:ext cx="17795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Tree>
    <p:extLst>
      <p:ext uri="{BB962C8B-B14F-4D97-AF65-F5344CB8AC3E}">
        <p14:creationId xmlns:p14="http://schemas.microsoft.com/office/powerpoint/2010/main" val="37073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03216A75-E488-42A9-96FC-7840448EA2A9}"/>
              </a:ext>
            </a:extLst>
          </p:cNvPr>
          <p:cNvCxnSpPr/>
          <p:nvPr/>
        </p:nvCxnSpPr>
        <p:spPr bwMode="gray">
          <a:xfrm>
            <a:off x="5637213" y="2066555"/>
            <a:ext cx="914400" cy="0"/>
          </a:xfrm>
          <a:prstGeom prst="line">
            <a:avLst/>
          </a:prstGeom>
          <a:ln w="254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ECAFE6B-1FE3-44BC-939F-10762DB496E7}"/>
              </a:ext>
            </a:extLst>
          </p:cNvPr>
          <p:cNvCxnSpPr>
            <a:cxnSpLocks/>
          </p:cNvCxnSpPr>
          <p:nvPr/>
        </p:nvCxnSpPr>
        <p:spPr bwMode="gray">
          <a:xfrm>
            <a:off x="5637213" y="2989422"/>
            <a:ext cx="914400" cy="0"/>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EE3A42-9F33-411E-99A7-8632ED07CD8D}"/>
              </a:ext>
            </a:extLst>
          </p:cNvPr>
          <p:cNvCxnSpPr>
            <a:cxnSpLocks/>
          </p:cNvCxnSpPr>
          <p:nvPr/>
        </p:nvCxnSpPr>
        <p:spPr bwMode="gray">
          <a:xfrm>
            <a:off x="5637213" y="3355182"/>
            <a:ext cx="914400" cy="0"/>
          </a:xfrm>
          <a:prstGeom prst="line">
            <a:avLst/>
          </a:prstGeom>
          <a:ln w="2540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E52E47-9037-450D-A1EE-625BCC24EAAD}"/>
              </a:ext>
            </a:extLst>
          </p:cNvPr>
          <p:cNvCxnSpPr>
            <a:cxnSpLocks/>
          </p:cNvCxnSpPr>
          <p:nvPr/>
        </p:nvCxnSpPr>
        <p:spPr bwMode="gray">
          <a:xfrm>
            <a:off x="5637213" y="3720942"/>
            <a:ext cx="914400" cy="0"/>
          </a:xfrm>
          <a:prstGeom prst="line">
            <a:avLst/>
          </a:prstGeom>
          <a:ln w="254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611A5B8-550A-4512-872A-F8581570AC52}"/>
              </a:ext>
            </a:extLst>
          </p:cNvPr>
          <p:cNvCxnSpPr>
            <a:cxnSpLocks/>
          </p:cNvCxnSpPr>
          <p:nvPr/>
        </p:nvCxnSpPr>
        <p:spPr bwMode="gray">
          <a:xfrm>
            <a:off x="5637213" y="4086702"/>
            <a:ext cx="914400"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72C66E-E95D-4525-847D-057F7A0C5B1E}"/>
              </a:ext>
            </a:extLst>
          </p:cNvPr>
          <p:cNvCxnSpPr>
            <a:cxnSpLocks/>
          </p:cNvCxnSpPr>
          <p:nvPr/>
        </p:nvCxnSpPr>
        <p:spPr bwMode="gray">
          <a:xfrm>
            <a:off x="5637213" y="4452462"/>
            <a:ext cx="914400" cy="0"/>
          </a:xfrm>
          <a:prstGeom prst="line">
            <a:avLst/>
          </a:prstGeom>
          <a:ln w="2540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2825FD-0C76-44FE-A2B2-BE02959A6889}"/>
              </a:ext>
            </a:extLst>
          </p:cNvPr>
          <p:cNvCxnSpPr>
            <a:cxnSpLocks/>
          </p:cNvCxnSpPr>
          <p:nvPr/>
        </p:nvCxnSpPr>
        <p:spPr bwMode="gray">
          <a:xfrm>
            <a:off x="5637213" y="4818222"/>
            <a:ext cx="914400" cy="0"/>
          </a:xfrm>
          <a:prstGeom prst="line">
            <a:avLst/>
          </a:prstGeom>
          <a:ln w="254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CAD03B-D64A-4E97-9C22-EAFADE60D5E6}"/>
              </a:ext>
            </a:extLst>
          </p:cNvPr>
          <p:cNvCxnSpPr>
            <a:cxnSpLocks/>
          </p:cNvCxnSpPr>
          <p:nvPr/>
        </p:nvCxnSpPr>
        <p:spPr bwMode="gray">
          <a:xfrm>
            <a:off x="5637213" y="5732622"/>
            <a:ext cx="914400" cy="0"/>
          </a:xfrm>
          <a:prstGeom prst="line">
            <a:avLst/>
          </a:prstGeom>
          <a:ln w="25400">
            <a:solidFill>
              <a:srgbClr val="F8981D"/>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1C0DEA7-24A7-4720-BD1C-F8DE04310411}"/>
              </a:ext>
            </a:extLst>
          </p:cNvPr>
          <p:cNvCxnSpPr/>
          <p:nvPr/>
        </p:nvCxnSpPr>
        <p:spPr bwMode="gray">
          <a:xfrm>
            <a:off x="7008812" y="2066555"/>
            <a:ext cx="457201"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6B86D6-FC94-4BA2-AE42-9953D4BA4E23}"/>
              </a:ext>
            </a:extLst>
          </p:cNvPr>
          <p:cNvCxnSpPr>
            <a:cxnSpLocks/>
          </p:cNvCxnSpPr>
          <p:nvPr/>
        </p:nvCxnSpPr>
        <p:spPr bwMode="gray">
          <a:xfrm>
            <a:off x="7008812" y="2989422"/>
            <a:ext cx="457201"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32DA24-4D7D-4AFD-A4E1-259A44E2B047}"/>
              </a:ext>
            </a:extLst>
          </p:cNvPr>
          <p:cNvCxnSpPr>
            <a:cxnSpLocks/>
          </p:cNvCxnSpPr>
          <p:nvPr/>
        </p:nvCxnSpPr>
        <p:spPr bwMode="gray">
          <a:xfrm>
            <a:off x="7008812" y="3355182"/>
            <a:ext cx="457201"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7DC4CD-F3DA-4983-871B-53B938EF80D6}"/>
              </a:ext>
            </a:extLst>
          </p:cNvPr>
          <p:cNvCxnSpPr>
            <a:cxnSpLocks/>
          </p:cNvCxnSpPr>
          <p:nvPr/>
        </p:nvCxnSpPr>
        <p:spPr bwMode="gray">
          <a:xfrm>
            <a:off x="7008812" y="3720942"/>
            <a:ext cx="457201"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DCE531-05C7-4405-8CE9-D78B400AA537}"/>
              </a:ext>
            </a:extLst>
          </p:cNvPr>
          <p:cNvCxnSpPr>
            <a:cxnSpLocks/>
          </p:cNvCxnSpPr>
          <p:nvPr/>
        </p:nvCxnSpPr>
        <p:spPr bwMode="gray">
          <a:xfrm>
            <a:off x="7008812" y="4086702"/>
            <a:ext cx="457201"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9EDB452-6120-4D4D-853E-18426F7F5AA9}"/>
              </a:ext>
            </a:extLst>
          </p:cNvPr>
          <p:cNvCxnSpPr>
            <a:cxnSpLocks/>
          </p:cNvCxnSpPr>
          <p:nvPr/>
        </p:nvCxnSpPr>
        <p:spPr bwMode="gray">
          <a:xfrm>
            <a:off x="7008812" y="4452462"/>
            <a:ext cx="457201"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212820E-E0D2-4E41-BB7D-C035F0B8B0B8}"/>
              </a:ext>
            </a:extLst>
          </p:cNvPr>
          <p:cNvCxnSpPr>
            <a:cxnSpLocks/>
          </p:cNvCxnSpPr>
          <p:nvPr/>
        </p:nvCxnSpPr>
        <p:spPr bwMode="gray">
          <a:xfrm>
            <a:off x="7008812" y="4818222"/>
            <a:ext cx="457201"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298B65-19EC-4CEF-967C-8E4E233A422A}"/>
              </a:ext>
            </a:extLst>
          </p:cNvPr>
          <p:cNvCxnSpPr>
            <a:cxnSpLocks/>
          </p:cNvCxnSpPr>
          <p:nvPr/>
        </p:nvCxnSpPr>
        <p:spPr bwMode="gray">
          <a:xfrm>
            <a:off x="7008812" y="5732622"/>
            <a:ext cx="457201"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8A173E2-AC3C-4F2A-9787-B7EF713EF009}"/>
              </a:ext>
            </a:extLst>
          </p:cNvPr>
          <p:cNvCxnSpPr>
            <a:cxnSpLocks/>
          </p:cNvCxnSpPr>
          <p:nvPr/>
        </p:nvCxnSpPr>
        <p:spPr bwMode="gray">
          <a:xfrm flipH="1">
            <a:off x="7923213" y="2066555"/>
            <a:ext cx="457200"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FCC3B3-0FFB-43C1-85FD-49E1EB9D395C}"/>
              </a:ext>
            </a:extLst>
          </p:cNvPr>
          <p:cNvCxnSpPr>
            <a:cxnSpLocks/>
          </p:cNvCxnSpPr>
          <p:nvPr/>
        </p:nvCxnSpPr>
        <p:spPr bwMode="gray">
          <a:xfrm flipH="1">
            <a:off x="7923213" y="2989422"/>
            <a:ext cx="457200"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8B35DC-FAE6-4338-A636-E0611459A590}"/>
              </a:ext>
            </a:extLst>
          </p:cNvPr>
          <p:cNvCxnSpPr>
            <a:cxnSpLocks/>
          </p:cNvCxnSpPr>
          <p:nvPr/>
        </p:nvCxnSpPr>
        <p:spPr bwMode="gray">
          <a:xfrm flipH="1">
            <a:off x="7923213" y="3355182"/>
            <a:ext cx="457200"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59BA90-01D9-4B4D-B4EA-E45D0DA5C28D}"/>
              </a:ext>
            </a:extLst>
          </p:cNvPr>
          <p:cNvCxnSpPr>
            <a:cxnSpLocks/>
          </p:cNvCxnSpPr>
          <p:nvPr/>
        </p:nvCxnSpPr>
        <p:spPr bwMode="gray">
          <a:xfrm flipH="1">
            <a:off x="7923213" y="3720942"/>
            <a:ext cx="457200"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B2816A8-F167-4C40-8EA7-C53B96BE253C}"/>
              </a:ext>
            </a:extLst>
          </p:cNvPr>
          <p:cNvCxnSpPr>
            <a:cxnSpLocks/>
          </p:cNvCxnSpPr>
          <p:nvPr/>
        </p:nvCxnSpPr>
        <p:spPr bwMode="gray">
          <a:xfrm flipH="1">
            <a:off x="7923213" y="4086702"/>
            <a:ext cx="457200"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41BC309-E977-4F63-9A0F-DC97631A4105}"/>
              </a:ext>
            </a:extLst>
          </p:cNvPr>
          <p:cNvCxnSpPr>
            <a:cxnSpLocks/>
          </p:cNvCxnSpPr>
          <p:nvPr/>
        </p:nvCxnSpPr>
        <p:spPr bwMode="gray">
          <a:xfrm flipH="1">
            <a:off x="7923213" y="4452462"/>
            <a:ext cx="457200"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31A3FFE-B6CC-4EEB-A031-2AA162A750B9}"/>
              </a:ext>
            </a:extLst>
          </p:cNvPr>
          <p:cNvCxnSpPr>
            <a:cxnSpLocks/>
          </p:cNvCxnSpPr>
          <p:nvPr/>
        </p:nvCxnSpPr>
        <p:spPr bwMode="gray">
          <a:xfrm flipH="1">
            <a:off x="7923213" y="4818222"/>
            <a:ext cx="457200"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879A43-EC0B-43AC-BEF4-FD9E61031872}"/>
              </a:ext>
            </a:extLst>
          </p:cNvPr>
          <p:cNvCxnSpPr>
            <a:cxnSpLocks/>
          </p:cNvCxnSpPr>
          <p:nvPr/>
        </p:nvCxnSpPr>
        <p:spPr bwMode="gray">
          <a:xfrm flipH="1">
            <a:off x="7923213" y="5732622"/>
            <a:ext cx="457200"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F56C90C-0D77-4B38-9937-3DD60EE6AC31}"/>
              </a:ext>
            </a:extLst>
          </p:cNvPr>
          <p:cNvCxnSpPr/>
          <p:nvPr/>
        </p:nvCxnSpPr>
        <p:spPr bwMode="gray">
          <a:xfrm>
            <a:off x="8837612" y="2066554"/>
            <a:ext cx="91440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387B396-B44F-42A6-B615-63A11AE7831D}"/>
              </a:ext>
            </a:extLst>
          </p:cNvPr>
          <p:cNvCxnSpPr/>
          <p:nvPr/>
        </p:nvCxnSpPr>
        <p:spPr bwMode="gray">
          <a:xfrm>
            <a:off x="8837612" y="3006357"/>
            <a:ext cx="914401" cy="0"/>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C34F176-D741-46A9-A18C-803B24B3685C}"/>
              </a:ext>
            </a:extLst>
          </p:cNvPr>
          <p:cNvCxnSpPr/>
          <p:nvPr/>
        </p:nvCxnSpPr>
        <p:spPr bwMode="gray">
          <a:xfrm>
            <a:off x="8837612" y="3372117"/>
            <a:ext cx="914401" cy="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F22645C-ED4B-4B3F-BCE6-BA4F37726F40}"/>
              </a:ext>
            </a:extLst>
          </p:cNvPr>
          <p:cNvCxnSpPr/>
          <p:nvPr/>
        </p:nvCxnSpPr>
        <p:spPr bwMode="gray">
          <a:xfrm>
            <a:off x="8837612" y="3737877"/>
            <a:ext cx="914401" cy="0"/>
          </a:xfrm>
          <a:prstGeom prst="line">
            <a:avLst/>
          </a:prstGeom>
          <a:ln w="2540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9B08538-C8B8-47BE-8D0C-29D552D8DFB5}"/>
              </a:ext>
            </a:extLst>
          </p:cNvPr>
          <p:cNvCxnSpPr/>
          <p:nvPr/>
        </p:nvCxnSpPr>
        <p:spPr bwMode="gray">
          <a:xfrm>
            <a:off x="8837612" y="4103637"/>
            <a:ext cx="914401" cy="0"/>
          </a:xfrm>
          <a:prstGeom prst="line">
            <a:avLst/>
          </a:prstGeom>
          <a:ln w="254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85E56E0-415E-46B7-AEDC-07BADFC63210}"/>
              </a:ext>
            </a:extLst>
          </p:cNvPr>
          <p:cNvCxnSpPr/>
          <p:nvPr/>
        </p:nvCxnSpPr>
        <p:spPr bwMode="gray">
          <a:xfrm>
            <a:off x="8837612" y="4469397"/>
            <a:ext cx="914401" cy="0"/>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41149EE-6D74-4B08-A3DE-6DB028F6F273}"/>
              </a:ext>
            </a:extLst>
          </p:cNvPr>
          <p:cNvCxnSpPr/>
          <p:nvPr/>
        </p:nvCxnSpPr>
        <p:spPr bwMode="gray">
          <a:xfrm>
            <a:off x="8837612" y="4835157"/>
            <a:ext cx="914401" cy="0"/>
          </a:xfrm>
          <a:prstGeom prst="line">
            <a:avLst/>
          </a:prstGeom>
          <a:ln w="2540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E92F14E-D359-49A1-B91E-8326FBF9B42F}"/>
              </a:ext>
            </a:extLst>
          </p:cNvPr>
          <p:cNvCxnSpPr/>
          <p:nvPr/>
        </p:nvCxnSpPr>
        <p:spPr bwMode="gray">
          <a:xfrm>
            <a:off x="8837612" y="5736857"/>
            <a:ext cx="914401" cy="0"/>
          </a:xfrm>
          <a:prstGeom prst="line">
            <a:avLst/>
          </a:prstGeom>
          <a:ln w="25400">
            <a:solidFill>
              <a:srgbClr val="F8981D"/>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01358E8-A811-46C3-A2CB-7FD0D47B927A}"/>
              </a:ext>
            </a:extLst>
          </p:cNvPr>
          <p:cNvCxnSpPr/>
          <p:nvPr/>
        </p:nvCxnSpPr>
        <p:spPr bwMode="gray">
          <a:xfrm>
            <a:off x="102092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250377-3668-420C-B4C8-BD2D3AFCB32C}"/>
              </a:ext>
            </a:extLst>
          </p:cNvPr>
          <p:cNvCxnSpPr/>
          <p:nvPr/>
        </p:nvCxnSpPr>
        <p:spPr bwMode="gray">
          <a:xfrm>
            <a:off x="102092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1B8ED8-74DF-4134-AB74-B43E94F4E3C3}"/>
              </a:ext>
            </a:extLst>
          </p:cNvPr>
          <p:cNvCxnSpPr/>
          <p:nvPr/>
        </p:nvCxnSpPr>
        <p:spPr bwMode="gray">
          <a:xfrm>
            <a:off x="102092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E3075A-836B-494A-82A0-C8A574063DFC}"/>
              </a:ext>
            </a:extLst>
          </p:cNvPr>
          <p:cNvCxnSpPr/>
          <p:nvPr/>
        </p:nvCxnSpPr>
        <p:spPr bwMode="gray">
          <a:xfrm>
            <a:off x="102092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D6B4D6C-E34A-447C-A26D-28576C5EFAFD}"/>
              </a:ext>
            </a:extLst>
          </p:cNvPr>
          <p:cNvCxnSpPr/>
          <p:nvPr/>
        </p:nvCxnSpPr>
        <p:spPr bwMode="gray">
          <a:xfrm>
            <a:off x="102092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CC3AA56-4C12-444A-84CD-688043ABD222}"/>
              </a:ext>
            </a:extLst>
          </p:cNvPr>
          <p:cNvCxnSpPr/>
          <p:nvPr/>
        </p:nvCxnSpPr>
        <p:spPr bwMode="gray">
          <a:xfrm>
            <a:off x="102092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C65C914-9D45-4F39-B923-7E7D7151D546}"/>
              </a:ext>
            </a:extLst>
          </p:cNvPr>
          <p:cNvCxnSpPr/>
          <p:nvPr/>
        </p:nvCxnSpPr>
        <p:spPr bwMode="gray">
          <a:xfrm>
            <a:off x="102092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4E95516-425A-48B6-A07E-3703AB799DF4}"/>
              </a:ext>
            </a:extLst>
          </p:cNvPr>
          <p:cNvCxnSpPr/>
          <p:nvPr/>
        </p:nvCxnSpPr>
        <p:spPr bwMode="gray">
          <a:xfrm>
            <a:off x="102092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69A5B7E-CECB-4809-9194-35457F6CDBDE}"/>
              </a:ext>
            </a:extLst>
          </p:cNvPr>
          <p:cNvCxnSpPr/>
          <p:nvPr/>
        </p:nvCxnSpPr>
        <p:spPr bwMode="gray">
          <a:xfrm flipH="1">
            <a:off x="111236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EDD99B5-DEA6-491D-AEE0-802877D15378}"/>
              </a:ext>
            </a:extLst>
          </p:cNvPr>
          <p:cNvCxnSpPr/>
          <p:nvPr/>
        </p:nvCxnSpPr>
        <p:spPr bwMode="gray">
          <a:xfrm flipH="1">
            <a:off x="111236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61848B3-0D42-46B8-8E55-86D0ABF8EA73}"/>
              </a:ext>
            </a:extLst>
          </p:cNvPr>
          <p:cNvCxnSpPr/>
          <p:nvPr/>
        </p:nvCxnSpPr>
        <p:spPr bwMode="gray">
          <a:xfrm flipH="1">
            <a:off x="111236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9DBB86-5337-48A1-8AD5-CCEFE9476AA6}"/>
              </a:ext>
            </a:extLst>
          </p:cNvPr>
          <p:cNvCxnSpPr/>
          <p:nvPr/>
        </p:nvCxnSpPr>
        <p:spPr bwMode="gray">
          <a:xfrm flipH="1">
            <a:off x="111236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01FCF0D-6FB9-4196-B01F-1064052912B7}"/>
              </a:ext>
            </a:extLst>
          </p:cNvPr>
          <p:cNvCxnSpPr/>
          <p:nvPr/>
        </p:nvCxnSpPr>
        <p:spPr bwMode="gray">
          <a:xfrm flipH="1">
            <a:off x="111236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7E3C4F5-C6B2-4FFA-B770-A4898389DED8}"/>
              </a:ext>
            </a:extLst>
          </p:cNvPr>
          <p:cNvCxnSpPr/>
          <p:nvPr/>
        </p:nvCxnSpPr>
        <p:spPr bwMode="gray">
          <a:xfrm flipH="1">
            <a:off x="111236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FA3B0C6-0281-4F0C-A783-A7969138B417}"/>
              </a:ext>
            </a:extLst>
          </p:cNvPr>
          <p:cNvCxnSpPr/>
          <p:nvPr/>
        </p:nvCxnSpPr>
        <p:spPr bwMode="gray">
          <a:xfrm flipH="1">
            <a:off x="111236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407E8A4-8AE0-4973-8F60-0CC92378CD89}"/>
              </a:ext>
            </a:extLst>
          </p:cNvPr>
          <p:cNvCxnSpPr/>
          <p:nvPr/>
        </p:nvCxnSpPr>
        <p:spPr bwMode="gray">
          <a:xfrm flipH="1">
            <a:off x="111236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Line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make sure my small visual elements are in-brand?</a:t>
            </a:r>
          </a:p>
        </p:txBody>
      </p:sp>
      <p:sp>
        <p:nvSpPr>
          <p:cNvPr id="82" name="Rectangle 81">
            <a:extLst>
              <a:ext uri="{FF2B5EF4-FFF2-40B4-BE49-F238E27FC236}">
                <a16:creationId xmlns:a16="http://schemas.microsoft.com/office/drawing/2014/main" id="{D327F39B-8BA4-4BF1-B5F1-6D91AAD75B19}"/>
              </a:ext>
            </a:extLst>
          </p:cNvPr>
          <p:cNvSpPr/>
          <p:nvPr/>
        </p:nvSpPr>
        <p:spPr>
          <a:xfrm>
            <a:off x="5643339" y="160023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84" name="Rectangle 83">
            <a:extLst>
              <a:ext uri="{FF2B5EF4-FFF2-40B4-BE49-F238E27FC236}">
                <a16:creationId xmlns:a16="http://schemas.microsoft.com/office/drawing/2014/main" id="{684E4085-0AAB-4EBD-BF02-6A6678BF81C4}"/>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cxnSp>
        <p:nvCxnSpPr>
          <p:cNvPr id="83" name="Straight Connector 82">
            <a:extLst>
              <a:ext uri="{FF2B5EF4-FFF2-40B4-BE49-F238E27FC236}">
                <a16:creationId xmlns:a16="http://schemas.microsoft.com/office/drawing/2014/main" id="{71A620F2-7D51-46EC-9284-B8CB2C55C40F}"/>
              </a:ext>
            </a:extLst>
          </p:cNvPr>
          <p:cNvCxnSpPr>
            <a:cxnSpLocks/>
          </p:cNvCxnSpPr>
          <p:nvPr/>
        </p:nvCxnSpPr>
        <p:spPr>
          <a:xfrm>
            <a:off x="5720035" y="1846741"/>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F90EF5-04FF-4ACC-8DAA-43BAAEE49AEA}"/>
              </a:ext>
            </a:extLst>
          </p:cNvPr>
          <p:cNvCxnSpPr>
            <a:cxnSpLocks/>
          </p:cNvCxnSpPr>
          <p:nvPr/>
        </p:nvCxnSpPr>
        <p:spPr>
          <a:xfrm>
            <a:off x="5720035" y="2760752"/>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35D160F-5EFD-4953-B8F0-25EBEC2B63FF}"/>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87" name="Straight Connector 86">
            <a:extLst>
              <a:ext uri="{FF2B5EF4-FFF2-40B4-BE49-F238E27FC236}">
                <a16:creationId xmlns:a16="http://schemas.microsoft.com/office/drawing/2014/main" id="{7901C0E8-AC01-472F-B0F5-A3C1BFAE64E3}"/>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3AC38771-AF36-493A-A19F-CE4092A0FED7}"/>
              </a:ext>
            </a:extLst>
          </p:cNvPr>
          <p:cNvSpPr txBox="1">
            <a:spLocks/>
          </p:cNvSpPr>
          <p:nvPr/>
        </p:nvSpPr>
        <p:spPr>
          <a:xfrm>
            <a:off x="616504" y="1600201"/>
            <a:ext cx="40697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Use these lines to make connections between on-slide elements (text boxes or diagrams).</a:t>
            </a:r>
          </a:p>
          <a:p>
            <a:pPr>
              <a:lnSpc>
                <a:spcPct val="100000"/>
              </a:lnSpc>
              <a:spcBef>
                <a:spcPts val="600"/>
              </a:spcBef>
              <a:spcAft>
                <a:spcPts val="600"/>
              </a:spcAft>
            </a:pPr>
            <a:r>
              <a:rPr lang="en-US" sz="1200" dirty="0"/>
              <a:t>Solid lines indicate a simple, solid connection.</a:t>
            </a:r>
          </a:p>
          <a:p>
            <a:pPr>
              <a:lnSpc>
                <a:spcPct val="100000"/>
              </a:lnSpc>
              <a:spcBef>
                <a:spcPts val="600"/>
              </a:spcBef>
              <a:spcAft>
                <a:spcPts val="600"/>
              </a:spcAft>
            </a:pPr>
            <a:r>
              <a:rPr lang="en-US" sz="1200" dirty="0"/>
              <a:t>Lines with the diamond terminals can be used in a callout or pointing fashion (non-sequential).</a:t>
            </a:r>
          </a:p>
          <a:p>
            <a:pPr>
              <a:lnSpc>
                <a:spcPct val="100000"/>
              </a:lnSpc>
              <a:spcBef>
                <a:spcPts val="600"/>
              </a:spcBef>
              <a:spcAft>
                <a:spcPts val="600"/>
              </a:spcAft>
            </a:pPr>
            <a:r>
              <a:rPr lang="en-US" sz="1200" dirty="0"/>
              <a:t>Use dotted lines to suggest a connection that is temporary, disabled, or happening behind-the-scenes.  </a:t>
            </a:r>
          </a:p>
          <a:p>
            <a:pPr>
              <a:lnSpc>
                <a:spcPct val="100000"/>
              </a:lnSpc>
              <a:spcBef>
                <a:spcPts val="600"/>
              </a:spcBef>
              <a:spcAft>
                <a:spcPts val="600"/>
              </a:spcAft>
            </a:pPr>
            <a:endParaRPr lang="en-US" sz="1200" dirty="0"/>
          </a:p>
        </p:txBody>
      </p:sp>
    </p:spTree>
    <p:extLst>
      <p:ext uri="{BB962C8B-B14F-4D97-AF65-F5344CB8AC3E}">
        <p14:creationId xmlns:p14="http://schemas.microsoft.com/office/powerpoint/2010/main" val="212010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Arrow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make sure my small visual elements are in-brand?</a:t>
            </a:r>
          </a:p>
        </p:txBody>
      </p:sp>
      <p:cxnSp>
        <p:nvCxnSpPr>
          <p:cNvPr id="10" name="Straight Connector 9">
            <a:extLst>
              <a:ext uri="{FF2B5EF4-FFF2-40B4-BE49-F238E27FC236}">
                <a16:creationId xmlns:a16="http://schemas.microsoft.com/office/drawing/2014/main" id="{35803931-B165-4622-9B91-47A2E324EEBC}"/>
              </a:ext>
            </a:extLst>
          </p:cNvPr>
          <p:cNvCxnSpPr/>
          <p:nvPr/>
        </p:nvCxnSpPr>
        <p:spPr bwMode="gray">
          <a:xfrm>
            <a:off x="7008812" y="2066555"/>
            <a:ext cx="914400" cy="0"/>
          </a:xfrm>
          <a:prstGeom prst="line">
            <a:avLst/>
          </a:prstGeom>
          <a:ln w="25400">
            <a:solidFill>
              <a:schemeClr val="tx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FAE91A-9F92-4C14-81A9-CF8154B78FE3}"/>
              </a:ext>
            </a:extLst>
          </p:cNvPr>
          <p:cNvCxnSpPr/>
          <p:nvPr/>
        </p:nvCxnSpPr>
        <p:spPr bwMode="gray">
          <a:xfrm flipH="1">
            <a:off x="5637213" y="2066555"/>
            <a:ext cx="914399" cy="0"/>
          </a:xfrm>
          <a:prstGeom prst="line">
            <a:avLst/>
          </a:prstGeom>
          <a:ln w="25400">
            <a:solidFill>
              <a:schemeClr val="tx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7015B3D-1BC1-436D-8E35-C712AEBDCD06}"/>
              </a:ext>
            </a:extLst>
          </p:cNvPr>
          <p:cNvCxnSpPr>
            <a:cxnSpLocks/>
          </p:cNvCxnSpPr>
          <p:nvPr/>
        </p:nvCxnSpPr>
        <p:spPr bwMode="gray">
          <a:xfrm>
            <a:off x="7008812" y="2976722"/>
            <a:ext cx="914400" cy="0"/>
          </a:xfrm>
          <a:prstGeom prst="line">
            <a:avLst/>
          </a:prstGeom>
          <a:ln w="25400">
            <a:solidFill>
              <a:schemeClr val="accent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8A1190-3001-4F82-B009-D64F20BB4376}"/>
              </a:ext>
            </a:extLst>
          </p:cNvPr>
          <p:cNvCxnSpPr>
            <a:cxnSpLocks/>
          </p:cNvCxnSpPr>
          <p:nvPr/>
        </p:nvCxnSpPr>
        <p:spPr bwMode="gray">
          <a:xfrm flipH="1">
            <a:off x="5637213" y="2976722"/>
            <a:ext cx="914399" cy="0"/>
          </a:xfrm>
          <a:prstGeom prst="line">
            <a:avLst/>
          </a:prstGeom>
          <a:ln w="25400">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15F6CE-B540-401F-8580-D7E42D0AB271}"/>
              </a:ext>
            </a:extLst>
          </p:cNvPr>
          <p:cNvCxnSpPr>
            <a:cxnSpLocks/>
          </p:cNvCxnSpPr>
          <p:nvPr/>
        </p:nvCxnSpPr>
        <p:spPr bwMode="gray">
          <a:xfrm>
            <a:off x="7008812" y="3344712"/>
            <a:ext cx="914400" cy="0"/>
          </a:xfrm>
          <a:prstGeom prst="line">
            <a:avLst/>
          </a:prstGeom>
          <a:ln w="25400">
            <a:solidFill>
              <a:schemeClr val="accent4"/>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4FD2335-1639-45EB-B4AE-2CA3A33F600E}"/>
              </a:ext>
            </a:extLst>
          </p:cNvPr>
          <p:cNvCxnSpPr>
            <a:cxnSpLocks/>
          </p:cNvCxnSpPr>
          <p:nvPr/>
        </p:nvCxnSpPr>
        <p:spPr bwMode="gray">
          <a:xfrm flipH="1">
            <a:off x="5637213" y="3344712"/>
            <a:ext cx="914399" cy="0"/>
          </a:xfrm>
          <a:prstGeom prst="line">
            <a:avLst/>
          </a:prstGeom>
          <a:ln w="25400">
            <a:solidFill>
              <a:schemeClr val="accent4"/>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22ACC-FADF-472F-ADF6-872C33ED072C}"/>
              </a:ext>
            </a:extLst>
          </p:cNvPr>
          <p:cNvCxnSpPr>
            <a:cxnSpLocks/>
          </p:cNvCxnSpPr>
          <p:nvPr/>
        </p:nvCxnSpPr>
        <p:spPr bwMode="gray">
          <a:xfrm>
            <a:off x="7008812" y="3710472"/>
            <a:ext cx="914400" cy="0"/>
          </a:xfrm>
          <a:prstGeom prst="line">
            <a:avLst/>
          </a:prstGeom>
          <a:ln w="25400">
            <a:solidFill>
              <a:schemeClr val="accent3"/>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BED8601-1CD3-4781-8669-F439F1A9AF48}"/>
              </a:ext>
            </a:extLst>
          </p:cNvPr>
          <p:cNvCxnSpPr>
            <a:cxnSpLocks/>
          </p:cNvCxnSpPr>
          <p:nvPr/>
        </p:nvCxnSpPr>
        <p:spPr bwMode="gray">
          <a:xfrm flipH="1">
            <a:off x="5637213" y="3710472"/>
            <a:ext cx="914399" cy="0"/>
          </a:xfrm>
          <a:prstGeom prst="line">
            <a:avLst/>
          </a:prstGeom>
          <a:ln w="25400">
            <a:solidFill>
              <a:schemeClr val="accent3"/>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8F2259-A089-4DF5-877E-EEFE51A0A854}"/>
              </a:ext>
            </a:extLst>
          </p:cNvPr>
          <p:cNvCxnSpPr>
            <a:cxnSpLocks/>
          </p:cNvCxnSpPr>
          <p:nvPr/>
        </p:nvCxnSpPr>
        <p:spPr bwMode="gray">
          <a:xfrm>
            <a:off x="7008812" y="4076232"/>
            <a:ext cx="914400" cy="0"/>
          </a:xfrm>
          <a:prstGeom prst="line">
            <a:avLst/>
          </a:prstGeom>
          <a:ln w="25400">
            <a:solidFill>
              <a:schemeClr val="accent6"/>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17970F7-1B8B-45DE-8990-D6C9BAEDCB06}"/>
              </a:ext>
            </a:extLst>
          </p:cNvPr>
          <p:cNvCxnSpPr>
            <a:cxnSpLocks/>
          </p:cNvCxnSpPr>
          <p:nvPr/>
        </p:nvCxnSpPr>
        <p:spPr bwMode="gray">
          <a:xfrm flipH="1">
            <a:off x="5637213" y="4076232"/>
            <a:ext cx="914399" cy="0"/>
          </a:xfrm>
          <a:prstGeom prst="line">
            <a:avLst/>
          </a:prstGeom>
          <a:ln w="25400">
            <a:solidFill>
              <a:schemeClr val="accent6"/>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69468CC-ECF4-43DB-9376-F30699D36FA5}"/>
              </a:ext>
            </a:extLst>
          </p:cNvPr>
          <p:cNvCxnSpPr>
            <a:cxnSpLocks/>
          </p:cNvCxnSpPr>
          <p:nvPr/>
        </p:nvCxnSpPr>
        <p:spPr bwMode="gray">
          <a:xfrm>
            <a:off x="7008812" y="4439762"/>
            <a:ext cx="914400" cy="0"/>
          </a:xfrm>
          <a:prstGeom prst="line">
            <a:avLst/>
          </a:prstGeom>
          <a:ln w="25400">
            <a:solidFill>
              <a:schemeClr val="accent2"/>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E78E1E-6238-43B0-ACB3-258C638FDE55}"/>
              </a:ext>
            </a:extLst>
          </p:cNvPr>
          <p:cNvCxnSpPr>
            <a:cxnSpLocks/>
          </p:cNvCxnSpPr>
          <p:nvPr/>
        </p:nvCxnSpPr>
        <p:spPr bwMode="gray">
          <a:xfrm flipH="1">
            <a:off x="5637213" y="4441992"/>
            <a:ext cx="914399" cy="0"/>
          </a:xfrm>
          <a:prstGeom prst="line">
            <a:avLst/>
          </a:prstGeom>
          <a:ln w="25400">
            <a:solidFill>
              <a:schemeClr val="accent2"/>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1EF03C3-CA81-4201-86AE-B192FC760480}"/>
              </a:ext>
            </a:extLst>
          </p:cNvPr>
          <p:cNvCxnSpPr>
            <a:cxnSpLocks/>
          </p:cNvCxnSpPr>
          <p:nvPr/>
        </p:nvCxnSpPr>
        <p:spPr bwMode="gray">
          <a:xfrm>
            <a:off x="7008812" y="4805522"/>
            <a:ext cx="914400" cy="0"/>
          </a:xfrm>
          <a:prstGeom prst="line">
            <a:avLst/>
          </a:prstGeom>
          <a:ln w="25400">
            <a:solidFill>
              <a:schemeClr val="accent5"/>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1601E36-382A-4203-ADE8-5D31F28765C4}"/>
              </a:ext>
            </a:extLst>
          </p:cNvPr>
          <p:cNvCxnSpPr>
            <a:cxnSpLocks/>
          </p:cNvCxnSpPr>
          <p:nvPr/>
        </p:nvCxnSpPr>
        <p:spPr bwMode="gray">
          <a:xfrm flipH="1">
            <a:off x="5637213" y="4805522"/>
            <a:ext cx="914399" cy="0"/>
          </a:xfrm>
          <a:prstGeom prst="line">
            <a:avLst/>
          </a:prstGeom>
          <a:ln w="25400">
            <a:solidFill>
              <a:schemeClr val="accent5"/>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AF6703-822A-468B-93C2-435B4A00D1E7}"/>
              </a:ext>
            </a:extLst>
          </p:cNvPr>
          <p:cNvCxnSpPr>
            <a:cxnSpLocks/>
          </p:cNvCxnSpPr>
          <p:nvPr/>
        </p:nvCxnSpPr>
        <p:spPr bwMode="gray">
          <a:xfrm>
            <a:off x="7008812" y="5732622"/>
            <a:ext cx="914400" cy="0"/>
          </a:xfrm>
          <a:prstGeom prst="line">
            <a:avLst/>
          </a:prstGeom>
          <a:ln w="25400">
            <a:solidFill>
              <a:srgbClr val="F8981D"/>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E4AB84B-741B-414E-B40A-A6541E2C6D1C}"/>
              </a:ext>
            </a:extLst>
          </p:cNvPr>
          <p:cNvCxnSpPr>
            <a:cxnSpLocks/>
          </p:cNvCxnSpPr>
          <p:nvPr/>
        </p:nvCxnSpPr>
        <p:spPr bwMode="gray">
          <a:xfrm flipH="1">
            <a:off x="5637213" y="5732622"/>
            <a:ext cx="914399" cy="0"/>
          </a:xfrm>
          <a:prstGeom prst="line">
            <a:avLst/>
          </a:prstGeom>
          <a:ln w="25400">
            <a:solidFill>
              <a:srgbClr val="F8981D"/>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7" name="Freeform 5">
            <a:extLst>
              <a:ext uri="{FF2B5EF4-FFF2-40B4-BE49-F238E27FC236}">
                <a16:creationId xmlns:a16="http://schemas.microsoft.com/office/drawing/2014/main" id="{C8741B44-4947-4289-A6D7-7F794DED847C}"/>
              </a:ext>
            </a:extLst>
          </p:cNvPr>
          <p:cNvSpPr>
            <a:spLocks noChangeAspect="1"/>
          </p:cNvSpPr>
          <p:nvPr/>
        </p:nvSpPr>
        <p:spPr bwMode="gray">
          <a:xfrm rot="5400000">
            <a:off x="9275195"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78" name="Freeform 5">
            <a:extLst>
              <a:ext uri="{FF2B5EF4-FFF2-40B4-BE49-F238E27FC236}">
                <a16:creationId xmlns:a16="http://schemas.microsoft.com/office/drawing/2014/main" id="{B5DD6B61-3788-4DC8-80B7-EB1BC034F1E9}"/>
              </a:ext>
            </a:extLst>
          </p:cNvPr>
          <p:cNvSpPr>
            <a:spLocks noChangeAspect="1"/>
          </p:cNvSpPr>
          <p:nvPr/>
        </p:nvSpPr>
        <p:spPr bwMode="gray">
          <a:xfrm rot="10800000">
            <a:off x="9827758" y="47487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79" name="Freeform 5">
            <a:extLst>
              <a:ext uri="{FF2B5EF4-FFF2-40B4-BE49-F238E27FC236}">
                <a16:creationId xmlns:a16="http://schemas.microsoft.com/office/drawing/2014/main" id="{EC0DEF8A-F408-4EC2-B529-B9D73DA96ADE}"/>
              </a:ext>
            </a:extLst>
          </p:cNvPr>
          <p:cNvSpPr>
            <a:spLocks noChangeAspect="1"/>
          </p:cNvSpPr>
          <p:nvPr/>
        </p:nvSpPr>
        <p:spPr bwMode="gray">
          <a:xfrm rot="16200000">
            <a:off x="8780122"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0" name="Freeform 5">
            <a:extLst>
              <a:ext uri="{FF2B5EF4-FFF2-40B4-BE49-F238E27FC236}">
                <a16:creationId xmlns:a16="http://schemas.microsoft.com/office/drawing/2014/main" id="{DBF8DA62-9B6A-40FE-BBD8-877CB0BAAC8D}"/>
              </a:ext>
            </a:extLst>
          </p:cNvPr>
          <p:cNvSpPr>
            <a:spLocks noChangeAspect="1"/>
          </p:cNvSpPr>
          <p:nvPr/>
        </p:nvSpPr>
        <p:spPr bwMode="gray">
          <a:xfrm>
            <a:off x="10437812"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1" name="Freeform 5">
            <a:extLst>
              <a:ext uri="{FF2B5EF4-FFF2-40B4-BE49-F238E27FC236}">
                <a16:creationId xmlns:a16="http://schemas.microsoft.com/office/drawing/2014/main" id="{0CA1C525-6A29-4C41-B2D5-2CA10DDDFC51}"/>
              </a:ext>
            </a:extLst>
          </p:cNvPr>
          <p:cNvSpPr>
            <a:spLocks noChangeAspect="1"/>
          </p:cNvSpPr>
          <p:nvPr/>
        </p:nvSpPr>
        <p:spPr bwMode="gray">
          <a:xfrm rot="5400000">
            <a:off x="9275195"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3" name="Freeform 5">
            <a:extLst>
              <a:ext uri="{FF2B5EF4-FFF2-40B4-BE49-F238E27FC236}">
                <a16:creationId xmlns:a16="http://schemas.microsoft.com/office/drawing/2014/main" id="{F7CF72F5-1EA4-46C6-85C6-8D7967C9BE19}"/>
              </a:ext>
            </a:extLst>
          </p:cNvPr>
          <p:cNvSpPr>
            <a:spLocks noChangeAspect="1"/>
          </p:cNvSpPr>
          <p:nvPr/>
        </p:nvSpPr>
        <p:spPr bwMode="gray">
          <a:xfrm rot="5400000">
            <a:off x="9275195"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4" name="Freeform 5">
            <a:extLst>
              <a:ext uri="{FF2B5EF4-FFF2-40B4-BE49-F238E27FC236}">
                <a16:creationId xmlns:a16="http://schemas.microsoft.com/office/drawing/2014/main" id="{098972E8-8973-47AA-AA04-3A73FBD1C54B}"/>
              </a:ext>
            </a:extLst>
          </p:cNvPr>
          <p:cNvSpPr>
            <a:spLocks noChangeAspect="1"/>
          </p:cNvSpPr>
          <p:nvPr/>
        </p:nvSpPr>
        <p:spPr bwMode="gray">
          <a:xfrm rot="5400000">
            <a:off x="9275195"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5" name="Freeform 5">
            <a:extLst>
              <a:ext uri="{FF2B5EF4-FFF2-40B4-BE49-F238E27FC236}">
                <a16:creationId xmlns:a16="http://schemas.microsoft.com/office/drawing/2014/main" id="{45B8965C-D3C5-4BD5-8CB8-0CF168404F35}"/>
              </a:ext>
            </a:extLst>
          </p:cNvPr>
          <p:cNvSpPr>
            <a:spLocks noChangeAspect="1"/>
          </p:cNvSpPr>
          <p:nvPr/>
        </p:nvSpPr>
        <p:spPr bwMode="gray">
          <a:xfrm rot="5400000">
            <a:off x="9275195"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6" name="Freeform 5">
            <a:extLst>
              <a:ext uri="{FF2B5EF4-FFF2-40B4-BE49-F238E27FC236}">
                <a16:creationId xmlns:a16="http://schemas.microsoft.com/office/drawing/2014/main" id="{A4702280-EC23-4678-930D-E33221E6CF4F}"/>
              </a:ext>
            </a:extLst>
          </p:cNvPr>
          <p:cNvSpPr>
            <a:spLocks noChangeAspect="1"/>
          </p:cNvSpPr>
          <p:nvPr/>
        </p:nvSpPr>
        <p:spPr bwMode="gray">
          <a:xfrm rot="5400000">
            <a:off x="9275195"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7" name="Freeform 5">
            <a:extLst>
              <a:ext uri="{FF2B5EF4-FFF2-40B4-BE49-F238E27FC236}">
                <a16:creationId xmlns:a16="http://schemas.microsoft.com/office/drawing/2014/main" id="{7DF3A9DF-7A1D-420B-AAC6-2522C42A823E}"/>
              </a:ext>
            </a:extLst>
          </p:cNvPr>
          <p:cNvSpPr>
            <a:spLocks noChangeAspect="1"/>
          </p:cNvSpPr>
          <p:nvPr/>
        </p:nvSpPr>
        <p:spPr bwMode="gray">
          <a:xfrm rot="5400000">
            <a:off x="9275195"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8" name="Freeform 5">
            <a:extLst>
              <a:ext uri="{FF2B5EF4-FFF2-40B4-BE49-F238E27FC236}">
                <a16:creationId xmlns:a16="http://schemas.microsoft.com/office/drawing/2014/main" id="{1DCD0EB3-DA61-4522-876E-5566BB26E0F5}"/>
              </a:ext>
            </a:extLst>
          </p:cNvPr>
          <p:cNvSpPr>
            <a:spLocks noChangeAspect="1"/>
          </p:cNvSpPr>
          <p:nvPr/>
        </p:nvSpPr>
        <p:spPr bwMode="gray">
          <a:xfrm rot="10800000">
            <a:off x="9827758" y="2009746"/>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0" name="Freeform 5">
            <a:extLst>
              <a:ext uri="{FF2B5EF4-FFF2-40B4-BE49-F238E27FC236}">
                <a16:creationId xmlns:a16="http://schemas.microsoft.com/office/drawing/2014/main" id="{8BE25EBE-3917-4D40-AC3E-5D4BB163E831}"/>
              </a:ext>
            </a:extLst>
          </p:cNvPr>
          <p:cNvSpPr>
            <a:spLocks noChangeAspect="1"/>
          </p:cNvSpPr>
          <p:nvPr/>
        </p:nvSpPr>
        <p:spPr bwMode="gray">
          <a:xfrm rot="10800000">
            <a:off x="9827758" y="29199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1" name="Freeform 5">
            <a:extLst>
              <a:ext uri="{FF2B5EF4-FFF2-40B4-BE49-F238E27FC236}">
                <a16:creationId xmlns:a16="http://schemas.microsoft.com/office/drawing/2014/main" id="{52390C85-2159-48A4-9D76-8B278C4B5B66}"/>
              </a:ext>
            </a:extLst>
          </p:cNvPr>
          <p:cNvSpPr>
            <a:spLocks noChangeAspect="1"/>
          </p:cNvSpPr>
          <p:nvPr/>
        </p:nvSpPr>
        <p:spPr bwMode="gray">
          <a:xfrm rot="10800000">
            <a:off x="9827758" y="328567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2" name="Freeform 5">
            <a:extLst>
              <a:ext uri="{FF2B5EF4-FFF2-40B4-BE49-F238E27FC236}">
                <a16:creationId xmlns:a16="http://schemas.microsoft.com/office/drawing/2014/main" id="{318464C6-0D9D-44FC-9E4D-891AA438E22F}"/>
              </a:ext>
            </a:extLst>
          </p:cNvPr>
          <p:cNvSpPr>
            <a:spLocks noChangeAspect="1"/>
          </p:cNvSpPr>
          <p:nvPr/>
        </p:nvSpPr>
        <p:spPr bwMode="gray">
          <a:xfrm rot="10800000">
            <a:off x="9827758" y="365143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3" name="Freeform 5">
            <a:extLst>
              <a:ext uri="{FF2B5EF4-FFF2-40B4-BE49-F238E27FC236}">
                <a16:creationId xmlns:a16="http://schemas.microsoft.com/office/drawing/2014/main" id="{2813DEB3-5EF9-4B87-BBFC-619A1441D0BA}"/>
              </a:ext>
            </a:extLst>
          </p:cNvPr>
          <p:cNvSpPr>
            <a:spLocks noChangeAspect="1"/>
          </p:cNvSpPr>
          <p:nvPr/>
        </p:nvSpPr>
        <p:spPr bwMode="gray">
          <a:xfrm rot="10800000">
            <a:off x="9827758" y="401719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4" name="Freeform 5">
            <a:extLst>
              <a:ext uri="{FF2B5EF4-FFF2-40B4-BE49-F238E27FC236}">
                <a16:creationId xmlns:a16="http://schemas.microsoft.com/office/drawing/2014/main" id="{B90B45FA-C090-4134-8CD4-7535365D9D9E}"/>
              </a:ext>
            </a:extLst>
          </p:cNvPr>
          <p:cNvSpPr>
            <a:spLocks noChangeAspect="1"/>
          </p:cNvSpPr>
          <p:nvPr/>
        </p:nvSpPr>
        <p:spPr bwMode="gray">
          <a:xfrm rot="10800000">
            <a:off x="9827758" y="438295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5" name="Freeform 5">
            <a:extLst>
              <a:ext uri="{FF2B5EF4-FFF2-40B4-BE49-F238E27FC236}">
                <a16:creationId xmlns:a16="http://schemas.microsoft.com/office/drawing/2014/main" id="{7E128C78-7E18-47D1-9FCA-8C9880AB5272}"/>
              </a:ext>
            </a:extLst>
          </p:cNvPr>
          <p:cNvSpPr>
            <a:spLocks noChangeAspect="1"/>
          </p:cNvSpPr>
          <p:nvPr/>
        </p:nvSpPr>
        <p:spPr bwMode="gray">
          <a:xfrm rot="16200000">
            <a:off x="878012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7" name="Freeform 5">
            <a:extLst>
              <a:ext uri="{FF2B5EF4-FFF2-40B4-BE49-F238E27FC236}">
                <a16:creationId xmlns:a16="http://schemas.microsoft.com/office/drawing/2014/main" id="{BBEBBED3-9915-4DDD-A461-2F7DC801AB50}"/>
              </a:ext>
            </a:extLst>
          </p:cNvPr>
          <p:cNvSpPr>
            <a:spLocks noChangeAspect="1"/>
          </p:cNvSpPr>
          <p:nvPr/>
        </p:nvSpPr>
        <p:spPr bwMode="gray">
          <a:xfrm rot="16200000">
            <a:off x="8780122"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8" name="Freeform 5">
            <a:extLst>
              <a:ext uri="{FF2B5EF4-FFF2-40B4-BE49-F238E27FC236}">
                <a16:creationId xmlns:a16="http://schemas.microsoft.com/office/drawing/2014/main" id="{50A72471-4293-4707-8BD0-8849D71C427C}"/>
              </a:ext>
            </a:extLst>
          </p:cNvPr>
          <p:cNvSpPr>
            <a:spLocks noChangeAspect="1"/>
          </p:cNvSpPr>
          <p:nvPr/>
        </p:nvSpPr>
        <p:spPr bwMode="gray">
          <a:xfrm rot="16200000">
            <a:off x="8780122"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9" name="Freeform 5">
            <a:extLst>
              <a:ext uri="{FF2B5EF4-FFF2-40B4-BE49-F238E27FC236}">
                <a16:creationId xmlns:a16="http://schemas.microsoft.com/office/drawing/2014/main" id="{2F37EC29-9B87-4F41-AAE6-3476744C99D1}"/>
              </a:ext>
            </a:extLst>
          </p:cNvPr>
          <p:cNvSpPr>
            <a:spLocks noChangeAspect="1"/>
          </p:cNvSpPr>
          <p:nvPr/>
        </p:nvSpPr>
        <p:spPr bwMode="gray">
          <a:xfrm rot="16200000">
            <a:off x="8780122"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0" name="Freeform 5">
            <a:extLst>
              <a:ext uri="{FF2B5EF4-FFF2-40B4-BE49-F238E27FC236}">
                <a16:creationId xmlns:a16="http://schemas.microsoft.com/office/drawing/2014/main" id="{C6CFC8F5-E125-4BD3-82AF-873E9BFB6485}"/>
              </a:ext>
            </a:extLst>
          </p:cNvPr>
          <p:cNvSpPr>
            <a:spLocks noChangeAspect="1"/>
          </p:cNvSpPr>
          <p:nvPr/>
        </p:nvSpPr>
        <p:spPr bwMode="gray">
          <a:xfrm rot="16200000">
            <a:off x="8780122"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1" name="Freeform 5">
            <a:extLst>
              <a:ext uri="{FF2B5EF4-FFF2-40B4-BE49-F238E27FC236}">
                <a16:creationId xmlns:a16="http://schemas.microsoft.com/office/drawing/2014/main" id="{EFB81042-4A28-4E00-A221-D7E65C674E46}"/>
              </a:ext>
            </a:extLst>
          </p:cNvPr>
          <p:cNvSpPr>
            <a:spLocks noChangeAspect="1"/>
          </p:cNvSpPr>
          <p:nvPr/>
        </p:nvSpPr>
        <p:spPr bwMode="gray">
          <a:xfrm rot="16200000">
            <a:off x="8780122"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2" name="Freeform 5">
            <a:extLst>
              <a:ext uri="{FF2B5EF4-FFF2-40B4-BE49-F238E27FC236}">
                <a16:creationId xmlns:a16="http://schemas.microsoft.com/office/drawing/2014/main" id="{042794A0-E235-431A-A430-3674E780006F}"/>
              </a:ext>
            </a:extLst>
          </p:cNvPr>
          <p:cNvSpPr>
            <a:spLocks noChangeAspect="1"/>
          </p:cNvSpPr>
          <p:nvPr/>
        </p:nvSpPr>
        <p:spPr bwMode="gray">
          <a:xfrm>
            <a:off x="1043781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4" name="Freeform 5">
            <a:extLst>
              <a:ext uri="{FF2B5EF4-FFF2-40B4-BE49-F238E27FC236}">
                <a16:creationId xmlns:a16="http://schemas.microsoft.com/office/drawing/2014/main" id="{029587BB-2DAC-4006-93B4-9A04E9B5C555}"/>
              </a:ext>
            </a:extLst>
          </p:cNvPr>
          <p:cNvSpPr>
            <a:spLocks noChangeAspect="1"/>
          </p:cNvSpPr>
          <p:nvPr/>
        </p:nvSpPr>
        <p:spPr bwMode="gray">
          <a:xfrm>
            <a:off x="10437812"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5" name="Freeform 5">
            <a:extLst>
              <a:ext uri="{FF2B5EF4-FFF2-40B4-BE49-F238E27FC236}">
                <a16:creationId xmlns:a16="http://schemas.microsoft.com/office/drawing/2014/main" id="{4F63AD60-DB76-44AD-AB56-5F66DC7F0D1D}"/>
              </a:ext>
            </a:extLst>
          </p:cNvPr>
          <p:cNvSpPr>
            <a:spLocks noChangeAspect="1"/>
          </p:cNvSpPr>
          <p:nvPr/>
        </p:nvSpPr>
        <p:spPr bwMode="gray">
          <a:xfrm>
            <a:off x="10437812"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6" name="Freeform 5">
            <a:extLst>
              <a:ext uri="{FF2B5EF4-FFF2-40B4-BE49-F238E27FC236}">
                <a16:creationId xmlns:a16="http://schemas.microsoft.com/office/drawing/2014/main" id="{42B138FA-EF75-4948-BA4F-9940A716C607}"/>
              </a:ext>
            </a:extLst>
          </p:cNvPr>
          <p:cNvSpPr>
            <a:spLocks noChangeAspect="1"/>
          </p:cNvSpPr>
          <p:nvPr/>
        </p:nvSpPr>
        <p:spPr bwMode="gray">
          <a:xfrm>
            <a:off x="10437812"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7" name="Freeform 5">
            <a:extLst>
              <a:ext uri="{FF2B5EF4-FFF2-40B4-BE49-F238E27FC236}">
                <a16:creationId xmlns:a16="http://schemas.microsoft.com/office/drawing/2014/main" id="{6DD385E5-8434-4DDC-9F74-E5F84B823349}"/>
              </a:ext>
            </a:extLst>
          </p:cNvPr>
          <p:cNvSpPr>
            <a:spLocks noChangeAspect="1"/>
          </p:cNvSpPr>
          <p:nvPr/>
        </p:nvSpPr>
        <p:spPr bwMode="gray">
          <a:xfrm>
            <a:off x="10437812"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8" name="Freeform 5">
            <a:extLst>
              <a:ext uri="{FF2B5EF4-FFF2-40B4-BE49-F238E27FC236}">
                <a16:creationId xmlns:a16="http://schemas.microsoft.com/office/drawing/2014/main" id="{5F76044E-EB4B-41A4-B1B3-B385EA482E19}"/>
              </a:ext>
            </a:extLst>
          </p:cNvPr>
          <p:cNvSpPr>
            <a:spLocks noChangeAspect="1"/>
          </p:cNvSpPr>
          <p:nvPr/>
        </p:nvSpPr>
        <p:spPr bwMode="gray">
          <a:xfrm>
            <a:off x="10437812"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9" name="Freeform 5">
            <a:extLst>
              <a:ext uri="{FF2B5EF4-FFF2-40B4-BE49-F238E27FC236}">
                <a16:creationId xmlns:a16="http://schemas.microsoft.com/office/drawing/2014/main" id="{CAAC8D5D-4383-4381-8448-ECAC5D70457A}"/>
              </a:ext>
            </a:extLst>
          </p:cNvPr>
          <p:cNvSpPr>
            <a:spLocks noChangeAspect="1"/>
          </p:cNvSpPr>
          <p:nvPr/>
        </p:nvSpPr>
        <p:spPr bwMode="gray">
          <a:xfrm rot="5400000">
            <a:off x="9275195"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0" name="Freeform 5">
            <a:extLst>
              <a:ext uri="{FF2B5EF4-FFF2-40B4-BE49-F238E27FC236}">
                <a16:creationId xmlns:a16="http://schemas.microsoft.com/office/drawing/2014/main" id="{97B04E8B-FC55-4140-9596-A4B3C8B18C8B}"/>
              </a:ext>
            </a:extLst>
          </p:cNvPr>
          <p:cNvSpPr>
            <a:spLocks noChangeAspect="1"/>
          </p:cNvSpPr>
          <p:nvPr/>
        </p:nvSpPr>
        <p:spPr bwMode="gray">
          <a:xfrm rot="10800000">
            <a:off x="9827758" y="56758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1" name="Freeform 5">
            <a:extLst>
              <a:ext uri="{FF2B5EF4-FFF2-40B4-BE49-F238E27FC236}">
                <a16:creationId xmlns:a16="http://schemas.microsoft.com/office/drawing/2014/main" id="{B60CC944-E9B4-4057-993C-9FC46ECBF656}"/>
              </a:ext>
            </a:extLst>
          </p:cNvPr>
          <p:cNvSpPr>
            <a:spLocks noChangeAspect="1"/>
          </p:cNvSpPr>
          <p:nvPr/>
        </p:nvSpPr>
        <p:spPr bwMode="gray">
          <a:xfrm rot="16200000">
            <a:off x="878012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2" name="Freeform 5">
            <a:extLst>
              <a:ext uri="{FF2B5EF4-FFF2-40B4-BE49-F238E27FC236}">
                <a16:creationId xmlns:a16="http://schemas.microsoft.com/office/drawing/2014/main" id="{B4D1246C-C275-4FAD-BDBC-6AE66865C030}"/>
              </a:ext>
            </a:extLst>
          </p:cNvPr>
          <p:cNvSpPr>
            <a:spLocks noChangeAspect="1"/>
          </p:cNvSpPr>
          <p:nvPr/>
        </p:nvSpPr>
        <p:spPr bwMode="gray">
          <a:xfrm>
            <a:off x="1043781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grpSp>
        <p:nvGrpSpPr>
          <p:cNvPr id="2" name="Group 1">
            <a:extLst>
              <a:ext uri="{FF2B5EF4-FFF2-40B4-BE49-F238E27FC236}">
                <a16:creationId xmlns:a16="http://schemas.microsoft.com/office/drawing/2014/main" id="{01AADD23-0EF6-4B85-B72E-1E69E0279726}"/>
              </a:ext>
            </a:extLst>
          </p:cNvPr>
          <p:cNvGrpSpPr/>
          <p:nvPr/>
        </p:nvGrpSpPr>
        <p:grpSpPr>
          <a:xfrm>
            <a:off x="5643339" y="1846741"/>
            <a:ext cx="5937474" cy="918515"/>
            <a:chOff x="5637214" y="1846741"/>
            <a:chExt cx="5943599" cy="918515"/>
          </a:xfrm>
        </p:grpSpPr>
        <p:cxnSp>
          <p:nvCxnSpPr>
            <p:cNvPr id="113" name="Straight Connector 112">
              <a:extLst>
                <a:ext uri="{FF2B5EF4-FFF2-40B4-BE49-F238E27FC236}">
                  <a16:creationId xmlns:a16="http://schemas.microsoft.com/office/drawing/2014/main" id="{6E78736F-53CD-4F41-B56D-95BDF3875D5A}"/>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2F7A0C-8E6A-48B1-9743-822A979451DD}"/>
                </a:ext>
              </a:extLst>
            </p:cNvPr>
            <p:cNvCxnSpPr>
              <a:cxnSpLocks/>
            </p:cNvCxnSpPr>
            <p:nvPr/>
          </p:nvCxnSpPr>
          <p:spPr>
            <a:xfrm>
              <a:off x="5637214" y="2765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93AB681D-31CE-44AB-8391-00E28C24FB1C}"/>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439C498-C5A3-40FC-BEED-6648883A6679}"/>
              </a:ext>
            </a:extLst>
          </p:cNvPr>
          <p:cNvSpPr txBox="1">
            <a:spLocks/>
          </p:cNvSpPr>
          <p:nvPr/>
        </p:nvSpPr>
        <p:spPr>
          <a:xfrm>
            <a:off x="616503" y="1600201"/>
            <a:ext cx="41063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pPr>
            <a:r>
              <a:rPr lang="en-US" sz="1200" dirty="0"/>
              <a:t>Use arrow styles when showing a connection that </a:t>
            </a:r>
            <a:br>
              <a:rPr lang="en-US" sz="1200" dirty="0"/>
            </a:br>
            <a:r>
              <a:rPr lang="en-US" sz="1200" dirty="0"/>
              <a:t>is sequential.</a:t>
            </a:r>
          </a:p>
          <a:p>
            <a:pPr>
              <a:lnSpc>
                <a:spcPct val="100000"/>
              </a:lnSpc>
              <a:spcBef>
                <a:spcPts val="0"/>
              </a:spcBef>
            </a:pPr>
            <a:endParaRPr lang="en-US" sz="1200" dirty="0"/>
          </a:p>
          <a:p>
            <a:pPr>
              <a:lnSpc>
                <a:spcPct val="100000"/>
              </a:lnSpc>
              <a:spcBef>
                <a:spcPts val="0"/>
              </a:spcBef>
            </a:pPr>
            <a:r>
              <a:rPr lang="en-US" sz="1200" dirty="0"/>
              <a:t>Depending on your layout, you may want to use a simplified arrowhead with no line. This can save space and add clarity in a narrow area between items.</a:t>
            </a:r>
          </a:p>
        </p:txBody>
      </p:sp>
      <p:sp>
        <p:nvSpPr>
          <p:cNvPr id="89" name="Rectangle 88">
            <a:extLst>
              <a:ext uri="{FF2B5EF4-FFF2-40B4-BE49-F238E27FC236}">
                <a16:creationId xmlns:a16="http://schemas.microsoft.com/office/drawing/2014/main" id="{2DF863B3-5CBC-4E86-BF5F-EED0001C322A}"/>
              </a:ext>
            </a:extLst>
          </p:cNvPr>
          <p:cNvSpPr/>
          <p:nvPr/>
        </p:nvSpPr>
        <p:spPr>
          <a:xfrm>
            <a:off x="5643339" y="159388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96" name="Rectangle 95">
            <a:extLst>
              <a:ext uri="{FF2B5EF4-FFF2-40B4-BE49-F238E27FC236}">
                <a16:creationId xmlns:a16="http://schemas.microsoft.com/office/drawing/2014/main" id="{422B2783-0ADF-4934-9702-97A279E46F2D}"/>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sp>
        <p:nvSpPr>
          <p:cNvPr id="114" name="Rectangle 113">
            <a:extLst>
              <a:ext uri="{FF2B5EF4-FFF2-40B4-BE49-F238E27FC236}">
                <a16:creationId xmlns:a16="http://schemas.microsoft.com/office/drawing/2014/main" id="{8DBB643A-A792-4FC9-9A16-C355329AD1A5}"/>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spTree>
    <p:extLst>
      <p:ext uri="{BB962C8B-B14F-4D97-AF65-F5344CB8AC3E}">
        <p14:creationId xmlns:p14="http://schemas.microsoft.com/office/powerpoint/2010/main" val="7313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EF7BC-21A7-49AC-97CC-C21547DC7F15}"/>
              </a:ext>
            </a:extLst>
          </p:cNvPr>
          <p:cNvPicPr>
            <a:picLocks noChangeAspect="1"/>
          </p:cNvPicPr>
          <p:nvPr/>
        </p:nvPicPr>
        <p:blipFill>
          <a:blip r:embed="rId2"/>
          <a:stretch>
            <a:fillRect/>
          </a:stretch>
        </p:blipFill>
        <p:spPr bwMode="gray">
          <a:xfrm>
            <a:off x="5643564" y="4800600"/>
            <a:ext cx="2460978" cy="1384300"/>
          </a:xfrm>
          <a:prstGeom prst="rect">
            <a:avLst/>
          </a:prstGeom>
          <a:solidFill>
            <a:srgbClr val="FFFF00"/>
          </a:solidFill>
          <a:ln>
            <a:solidFill>
              <a:schemeClr val="bg2"/>
            </a:solidFill>
          </a:ln>
          <a:effectLst/>
        </p:spPr>
      </p:pic>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Callout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call attention to a specific visual on my slide?</a:t>
            </a:r>
          </a:p>
        </p:txBody>
      </p:sp>
      <p:sp>
        <p:nvSpPr>
          <p:cNvPr id="103" name="Arrow: Pentagon 102">
            <a:extLst>
              <a:ext uri="{FF2B5EF4-FFF2-40B4-BE49-F238E27FC236}">
                <a16:creationId xmlns:a16="http://schemas.microsoft.com/office/drawing/2014/main" id="{97DF50C7-252A-4F82-A10C-0265F4BC8D53}"/>
              </a:ext>
            </a:extLst>
          </p:cNvPr>
          <p:cNvSpPr/>
          <p:nvPr/>
        </p:nvSpPr>
        <p:spPr bwMode="gray">
          <a:xfrm>
            <a:off x="74660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3" name="Arrow: Pentagon 112">
            <a:extLst>
              <a:ext uri="{FF2B5EF4-FFF2-40B4-BE49-F238E27FC236}">
                <a16:creationId xmlns:a16="http://schemas.microsoft.com/office/drawing/2014/main" id="{1ACE010B-5D84-4863-A727-07A7459764E7}"/>
              </a:ext>
            </a:extLst>
          </p:cNvPr>
          <p:cNvSpPr/>
          <p:nvPr/>
        </p:nvSpPr>
        <p:spPr bwMode="gray">
          <a:xfrm flipH="1">
            <a:off x="56372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115" name="Arrow: Pentagon 114">
            <a:extLst>
              <a:ext uri="{FF2B5EF4-FFF2-40B4-BE49-F238E27FC236}">
                <a16:creationId xmlns:a16="http://schemas.microsoft.com/office/drawing/2014/main" id="{432BBA4A-1D5D-46BF-929F-E3C3B06AB8C5}"/>
              </a:ext>
            </a:extLst>
          </p:cNvPr>
          <p:cNvSpPr/>
          <p:nvPr/>
        </p:nvSpPr>
        <p:spPr bwMode="gray">
          <a:xfrm>
            <a:off x="7466014" y="2069024"/>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6" name="Arrow: Pentagon 115">
            <a:extLst>
              <a:ext uri="{FF2B5EF4-FFF2-40B4-BE49-F238E27FC236}">
                <a16:creationId xmlns:a16="http://schemas.microsoft.com/office/drawing/2014/main" id="{5BE0CD3B-3A01-4885-A2BB-06708AB837CC}"/>
              </a:ext>
            </a:extLst>
          </p:cNvPr>
          <p:cNvSpPr/>
          <p:nvPr/>
        </p:nvSpPr>
        <p:spPr bwMode="gray">
          <a:xfrm flipH="1">
            <a:off x="5637214" y="2057400"/>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82" name="Rectangle 81">
            <a:extLst>
              <a:ext uri="{FF2B5EF4-FFF2-40B4-BE49-F238E27FC236}">
                <a16:creationId xmlns:a16="http://schemas.microsoft.com/office/drawing/2014/main" id="{18C1659B-3B62-4818-847F-41BC4C8A09F2}"/>
              </a:ext>
            </a:extLst>
          </p:cNvPr>
          <p:cNvSpPr/>
          <p:nvPr/>
        </p:nvSpPr>
        <p:spPr>
          <a:xfrm>
            <a:off x="5637213" y="1593886"/>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89" name="Straight Connector 88">
            <a:extLst>
              <a:ext uri="{FF2B5EF4-FFF2-40B4-BE49-F238E27FC236}">
                <a16:creationId xmlns:a16="http://schemas.microsoft.com/office/drawing/2014/main" id="{66580F05-9A67-41DB-8A7E-EAC073A89439}"/>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Content Placeholder 2">
            <a:extLst>
              <a:ext uri="{FF2B5EF4-FFF2-40B4-BE49-F238E27FC236}">
                <a16:creationId xmlns:a16="http://schemas.microsoft.com/office/drawing/2014/main" id="{CD3D9765-A71F-46E7-B2CF-F05D52D4171E}"/>
              </a:ext>
            </a:extLst>
          </p:cNvPr>
          <p:cNvSpPr txBox="1">
            <a:spLocks/>
          </p:cNvSpPr>
          <p:nvPr/>
        </p:nvSpPr>
        <p:spPr>
          <a:xfrm>
            <a:off x="616504" y="1600201"/>
            <a:ext cx="36491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callout helps draw the audience’s attention to a specific point on the slide. They are intended to be used with a short amount of text, not a long or complete sentence.</a:t>
            </a:r>
          </a:p>
          <a:p>
            <a:pPr>
              <a:lnSpc>
                <a:spcPct val="100000"/>
              </a:lnSpc>
              <a:spcBef>
                <a:spcPts val="600"/>
              </a:spcBef>
              <a:spcAft>
                <a:spcPts val="600"/>
              </a:spcAft>
            </a:pPr>
            <a:r>
              <a:rPr lang="en-US" sz="1200" dirty="0"/>
              <a:t>These callouts to the right are formatted to automatically expand as you edit their content. </a:t>
            </a:r>
            <a:r>
              <a:rPr lang="en-US" sz="1200" b="1" dirty="0">
                <a:solidFill>
                  <a:srgbClr val="820024"/>
                </a:solidFill>
              </a:rPr>
              <a:t>Avoid scaling these shapes to a larger size.</a:t>
            </a:r>
          </a:p>
        </p:txBody>
      </p:sp>
      <p:sp>
        <p:nvSpPr>
          <p:cNvPr id="13" name="Rectangle 12">
            <a:extLst>
              <a:ext uri="{FF2B5EF4-FFF2-40B4-BE49-F238E27FC236}">
                <a16:creationId xmlns:a16="http://schemas.microsoft.com/office/drawing/2014/main" id="{35837290-2CAE-4CA0-B889-AAD6D5C8528F}"/>
              </a:ext>
            </a:extLst>
          </p:cNvPr>
          <p:cNvSpPr/>
          <p:nvPr/>
        </p:nvSpPr>
        <p:spPr>
          <a:xfrm>
            <a:off x="5637213" y="2974974"/>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14" name="Straight Connector 13">
            <a:extLst>
              <a:ext uri="{FF2B5EF4-FFF2-40B4-BE49-F238E27FC236}">
                <a16:creationId xmlns:a16="http://schemas.microsoft.com/office/drawing/2014/main" id="{684DA799-96BE-4201-9B0A-430A5F7B1518}"/>
              </a:ext>
            </a:extLst>
          </p:cNvPr>
          <p:cNvCxnSpPr>
            <a:cxnSpLocks/>
          </p:cNvCxnSpPr>
          <p:nvPr/>
        </p:nvCxnSpPr>
        <p:spPr>
          <a:xfrm>
            <a:off x="5637214" y="3227829"/>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4009634-99CC-4FC5-9704-FAA5940BFCD8}"/>
              </a:ext>
            </a:extLst>
          </p:cNvPr>
          <p:cNvSpPr/>
          <p:nvPr/>
        </p:nvSpPr>
        <p:spPr>
          <a:xfrm>
            <a:off x="5637214" y="4343400"/>
            <a:ext cx="13716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 in use</a:t>
            </a:r>
          </a:p>
        </p:txBody>
      </p:sp>
      <p:cxnSp>
        <p:nvCxnSpPr>
          <p:cNvPr id="16" name="Straight Connector 15">
            <a:extLst>
              <a:ext uri="{FF2B5EF4-FFF2-40B4-BE49-F238E27FC236}">
                <a16:creationId xmlns:a16="http://schemas.microsoft.com/office/drawing/2014/main" id="{22864F56-6019-4629-B268-65E7F7F12716}"/>
              </a:ext>
            </a:extLst>
          </p:cNvPr>
          <p:cNvCxnSpPr>
            <a:cxnSpLocks/>
          </p:cNvCxnSpPr>
          <p:nvPr/>
        </p:nvCxnSpPr>
        <p:spPr>
          <a:xfrm>
            <a:off x="5637214" y="4587500"/>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descr="Screen Clipping">
            <a:extLst>
              <a:ext uri="{FF2B5EF4-FFF2-40B4-BE49-F238E27FC236}">
                <a16:creationId xmlns:a16="http://schemas.microsoft.com/office/drawing/2014/main" id="{14A50A9C-B5F0-49E4-9CE0-19ABE37BFC6D}"/>
              </a:ext>
            </a:extLst>
          </p:cNvPr>
          <p:cNvPicPr>
            <a:picLocks noChangeAspect="1"/>
          </p:cNvPicPr>
          <p:nvPr/>
        </p:nvPicPr>
        <p:blipFill>
          <a:blip r:embed="rId3"/>
          <a:stretch>
            <a:fillRect/>
          </a:stretch>
        </p:blipFill>
        <p:spPr bwMode="gray">
          <a:xfrm>
            <a:off x="8689663" y="4800600"/>
            <a:ext cx="2433950" cy="1368542"/>
          </a:xfrm>
          <a:prstGeom prst="rect">
            <a:avLst/>
          </a:prstGeom>
          <a:solidFill>
            <a:srgbClr val="FFFF00"/>
          </a:solidFill>
          <a:ln>
            <a:solidFill>
              <a:schemeClr val="bg2"/>
            </a:solidFill>
          </a:ln>
          <a:effectLst/>
        </p:spPr>
      </p:pic>
    </p:spTree>
    <p:extLst>
      <p:ext uri="{BB962C8B-B14F-4D97-AF65-F5344CB8AC3E}">
        <p14:creationId xmlns:p14="http://schemas.microsoft.com/office/powerpoint/2010/main" val="34351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Flag Styles</a:t>
            </a:r>
          </a:p>
        </p:txBody>
      </p:sp>
      <p:sp>
        <p:nvSpPr>
          <p:cNvPr id="10" name="Subtitle 9">
            <a:extLst>
              <a:ext uri="{FF2B5EF4-FFF2-40B4-BE49-F238E27FC236}">
                <a16:creationId xmlns:a16="http://schemas.microsoft.com/office/drawing/2014/main" id="{C854FE00-981E-4C19-A576-353C82452045}"/>
              </a:ext>
            </a:extLst>
          </p:cNvPr>
          <p:cNvSpPr>
            <a:spLocks noGrp="1"/>
          </p:cNvSpPr>
          <p:nvPr>
            <p:ph type="subTitle" idx="10"/>
          </p:nvPr>
        </p:nvSpPr>
        <p:spPr/>
        <p:txBody>
          <a:bodyPr/>
          <a:lstStyle/>
          <a:p>
            <a:r>
              <a:rPr lang="en-US" dirty="0"/>
              <a:t>How do I guide my audience through my presentation content using visuals? </a:t>
            </a:r>
          </a:p>
        </p:txBody>
      </p:sp>
      <p:sp>
        <p:nvSpPr>
          <p:cNvPr id="33" name="Content Placeholder 2">
            <a:extLst>
              <a:ext uri="{FF2B5EF4-FFF2-40B4-BE49-F238E27FC236}">
                <a16:creationId xmlns:a16="http://schemas.microsoft.com/office/drawing/2014/main" id="{8AA5B1B3-6957-4E37-8FD1-44C40366574B}"/>
              </a:ext>
            </a:extLst>
          </p:cNvPr>
          <p:cNvSpPr txBox="1">
            <a:spLocks/>
          </p:cNvSpPr>
          <p:nvPr/>
        </p:nvSpPr>
        <p:spPr>
          <a:xfrm>
            <a:off x="616503" y="1600201"/>
            <a:ext cx="3328571"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flag is a callout that draws the audience’s attention to a slide in its entirety. These flags are designed to automatically expand and contract as you edit the text. </a:t>
            </a:r>
            <a:r>
              <a:rPr lang="en-US" sz="1200" b="1" dirty="0">
                <a:solidFill>
                  <a:srgbClr val="820024"/>
                </a:solidFill>
              </a:rPr>
              <a:t>They should not be used for long or complex sentences. Flags are the only visual that is approved for ALL CAPS TEXT.</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10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“Arrange” dropdown menu</a:t>
            </a:r>
          </a:p>
          <a:p>
            <a:pPr>
              <a:lnSpc>
                <a:spcPct val="100000"/>
              </a:lnSpc>
              <a:spcBef>
                <a:spcPts val="0"/>
              </a:spcBef>
              <a:spcAft>
                <a:spcPts val="600"/>
              </a:spcAft>
            </a:pPr>
            <a:r>
              <a:rPr lang="en-US" sz="1200" dirty="0"/>
              <a:t>5. Hover over “Align” then select “Align Top”</a:t>
            </a:r>
          </a:p>
          <a:p>
            <a:pPr>
              <a:lnSpc>
                <a:spcPct val="100000"/>
              </a:lnSpc>
              <a:spcBef>
                <a:spcPts val="600"/>
              </a:spcBef>
              <a:spcAft>
                <a:spcPts val="600"/>
              </a:spcAft>
            </a:pPr>
            <a:endParaRPr lang="en-US" sz="1200" dirty="0"/>
          </a:p>
        </p:txBody>
      </p:sp>
      <p:sp>
        <p:nvSpPr>
          <p:cNvPr id="34" name="Rectangle 33">
            <a:extLst>
              <a:ext uri="{FF2B5EF4-FFF2-40B4-BE49-F238E27FC236}">
                <a16:creationId xmlns:a16="http://schemas.microsoft.com/office/drawing/2014/main" id="{0C6D0846-4947-4AA7-B616-522BB9B4EB40}"/>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39" name="Straight Connector 38">
            <a:extLst>
              <a:ext uri="{FF2B5EF4-FFF2-40B4-BE49-F238E27FC236}">
                <a16:creationId xmlns:a16="http://schemas.microsoft.com/office/drawing/2014/main" id="{8524F0F3-1953-4C32-A748-ADE97B098DD8}"/>
              </a:ext>
            </a:extLst>
          </p:cNvPr>
          <p:cNvCxnSpPr>
            <a:cxnSpLocks/>
          </p:cNvCxnSpPr>
          <p:nvPr/>
        </p:nvCxnSpPr>
        <p:spPr>
          <a:xfrm>
            <a:off x="4265614" y="1842237"/>
            <a:ext cx="32003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E363917-8561-44DC-8C1E-A94FF951EFDE}"/>
              </a:ext>
            </a:extLst>
          </p:cNvPr>
          <p:cNvSpPr/>
          <p:nvPr/>
        </p:nvSpPr>
        <p:spPr>
          <a:xfrm>
            <a:off x="7923213" y="1593886"/>
            <a:ext cx="72840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Flags</a:t>
            </a:r>
          </a:p>
        </p:txBody>
      </p:sp>
      <p:cxnSp>
        <p:nvCxnSpPr>
          <p:cNvPr id="45" name="Straight Connector 44">
            <a:extLst>
              <a:ext uri="{FF2B5EF4-FFF2-40B4-BE49-F238E27FC236}">
                <a16:creationId xmlns:a16="http://schemas.microsoft.com/office/drawing/2014/main" id="{AEDB50BE-DB58-4593-8117-F69D56CD7E35}"/>
              </a:ext>
            </a:extLst>
          </p:cNvPr>
          <p:cNvCxnSpPr>
            <a:cxnSpLocks/>
          </p:cNvCxnSpPr>
          <p:nvPr/>
        </p:nvCxnSpPr>
        <p:spPr>
          <a:xfrm>
            <a:off x="7935011" y="1842237"/>
            <a:ext cx="425381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1D4BFACF-D35C-403F-865D-3A3B39F38448}"/>
              </a:ext>
            </a:extLst>
          </p:cNvPr>
          <p:cNvPicPr>
            <a:picLocks noChangeAspect="1"/>
          </p:cNvPicPr>
          <p:nvPr/>
        </p:nvPicPr>
        <p:blipFill rotWithShape="1">
          <a:blip r:embed="rId4"/>
          <a:srcRect l="61003" t="25619" r="34592" b="57460"/>
          <a:stretch/>
        </p:blipFill>
        <p:spPr>
          <a:xfrm>
            <a:off x="5992369" y="4175409"/>
            <a:ext cx="987101" cy="1421876"/>
          </a:xfrm>
          <a:prstGeom prst="rect">
            <a:avLst/>
          </a:prstGeom>
          <a:effectLst>
            <a:outerShdw blurRad="63500" sx="102000" sy="102000" algn="ctr" rotWithShape="0">
              <a:prstClr val="black">
                <a:alpha val="12000"/>
              </a:prstClr>
            </a:outerShdw>
          </a:effectLst>
        </p:spPr>
      </p:pic>
      <p:sp>
        <p:nvSpPr>
          <p:cNvPr id="48" name="Rectangle 47">
            <a:extLst>
              <a:ext uri="{FF2B5EF4-FFF2-40B4-BE49-F238E27FC236}">
                <a16:creationId xmlns:a16="http://schemas.microsoft.com/office/drawing/2014/main" id="{0CD1A2E9-F523-466B-86BC-4141ADFD9231}"/>
              </a:ext>
            </a:extLst>
          </p:cNvPr>
          <p:cNvSpPr/>
          <p:nvPr/>
        </p:nvSpPr>
        <p:spPr bwMode="gray">
          <a:xfrm>
            <a:off x="5992369" y="4175409"/>
            <a:ext cx="987101" cy="41797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5" name="Picture 34">
            <a:extLst>
              <a:ext uri="{FF2B5EF4-FFF2-40B4-BE49-F238E27FC236}">
                <a16:creationId xmlns:a16="http://schemas.microsoft.com/office/drawing/2014/main" id="{F14A7DD3-3062-4A22-B5A9-ACA5C2297058}"/>
              </a:ext>
            </a:extLst>
          </p:cNvPr>
          <p:cNvPicPr>
            <a:picLocks noChangeAspect="1"/>
          </p:cNvPicPr>
          <p:nvPr/>
        </p:nvPicPr>
        <p:blipFill rotWithShape="1">
          <a:blip r:embed="rId4"/>
          <a:srcRect l="57516" t="9313" r="39016" b="69393"/>
          <a:stretch/>
        </p:blipFill>
        <p:spPr>
          <a:xfrm>
            <a:off x="5215288" y="2803998"/>
            <a:ext cx="777081" cy="1789385"/>
          </a:xfrm>
          <a:prstGeom prst="rect">
            <a:avLst/>
          </a:prstGeom>
          <a:effectLst/>
        </p:spPr>
      </p:pic>
      <p:sp>
        <p:nvSpPr>
          <p:cNvPr id="7" name="Rectangle 6">
            <a:extLst>
              <a:ext uri="{FF2B5EF4-FFF2-40B4-BE49-F238E27FC236}">
                <a16:creationId xmlns:a16="http://schemas.microsoft.com/office/drawing/2014/main" id="{D5165274-EED6-4F32-B39C-257C4012DC6F}"/>
              </a:ext>
            </a:extLst>
          </p:cNvPr>
          <p:cNvSpPr/>
          <p:nvPr/>
        </p:nvSpPr>
        <p:spPr bwMode="gray">
          <a:xfrm>
            <a:off x="5215288" y="2808200"/>
            <a:ext cx="777081" cy="1344375"/>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7" name="Rectangle 46">
            <a:extLst>
              <a:ext uri="{FF2B5EF4-FFF2-40B4-BE49-F238E27FC236}">
                <a16:creationId xmlns:a16="http://schemas.microsoft.com/office/drawing/2014/main" id="{8E1239D0-1B7C-491D-B57F-BEB965ED91AC}"/>
              </a:ext>
            </a:extLst>
          </p:cNvPr>
          <p:cNvSpPr/>
          <p:nvPr/>
        </p:nvSpPr>
        <p:spPr bwMode="gray">
          <a:xfrm>
            <a:off x="5215288" y="4319792"/>
            <a:ext cx="777081" cy="273591"/>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6" name="Picture 35">
            <a:extLst>
              <a:ext uri="{FF2B5EF4-FFF2-40B4-BE49-F238E27FC236}">
                <a16:creationId xmlns:a16="http://schemas.microsoft.com/office/drawing/2014/main" id="{EF403D92-3E86-4FCD-8356-067A37D4EFC3}"/>
              </a:ext>
            </a:extLst>
          </p:cNvPr>
          <p:cNvPicPr>
            <a:picLocks noChangeAspect="1"/>
          </p:cNvPicPr>
          <p:nvPr/>
        </p:nvPicPr>
        <p:blipFill rotWithShape="1">
          <a:blip r:embed="rId4"/>
          <a:srcRect l="53241" t="180" r="37903" b="90837"/>
          <a:stretch/>
        </p:blipFill>
        <p:spPr>
          <a:xfrm>
            <a:off x="4265614" y="2053322"/>
            <a:ext cx="1984512" cy="754877"/>
          </a:xfrm>
          <a:prstGeom prst="rect">
            <a:avLst/>
          </a:prstGeom>
          <a:effectLst/>
        </p:spPr>
      </p:pic>
      <p:sp>
        <p:nvSpPr>
          <p:cNvPr id="43" name="Freeform: Shape 42">
            <a:extLst>
              <a:ext uri="{FF2B5EF4-FFF2-40B4-BE49-F238E27FC236}">
                <a16:creationId xmlns:a16="http://schemas.microsoft.com/office/drawing/2014/main" id="{F8DBBDE9-AB27-4D75-97CD-3F911F059BB7}"/>
              </a:ext>
            </a:extLst>
          </p:cNvPr>
          <p:cNvSpPr/>
          <p:nvPr/>
        </p:nvSpPr>
        <p:spPr bwMode="gray">
          <a:xfrm>
            <a:off x="4262481" y="2053322"/>
            <a:ext cx="1987645" cy="754877"/>
          </a:xfrm>
          <a:custGeom>
            <a:avLst/>
            <a:gdLst>
              <a:gd name="connsiteX0" fmla="*/ 0 w 1987645"/>
              <a:gd name="connsiteY0" fmla="*/ 0 h 754877"/>
              <a:gd name="connsiteX1" fmla="*/ 1987645 w 1987645"/>
              <a:gd name="connsiteY1" fmla="*/ 0 h 754877"/>
              <a:gd name="connsiteX2" fmla="*/ 1987645 w 1987645"/>
              <a:gd name="connsiteY2" fmla="*/ 754877 h 754877"/>
              <a:gd name="connsiteX3" fmla="*/ 1228274 w 1987645"/>
              <a:gd name="connsiteY3" fmla="*/ 754877 h 754877"/>
              <a:gd name="connsiteX4" fmla="*/ 1228274 w 1987645"/>
              <a:gd name="connsiteY4" fmla="*/ 349829 h 754877"/>
              <a:gd name="connsiteX5" fmla="*/ 930915 w 1987645"/>
              <a:gd name="connsiteY5" fmla="*/ 349829 h 754877"/>
              <a:gd name="connsiteX6" fmla="*/ 930915 w 1987645"/>
              <a:gd name="connsiteY6" fmla="*/ 754877 h 754877"/>
              <a:gd name="connsiteX7" fmla="*/ 0 w 1987645"/>
              <a:gd name="connsiteY7" fmla="*/ 754877 h 754877"/>
              <a:gd name="connsiteX8" fmla="*/ 0 w 1987645"/>
              <a:gd name="connsiteY8" fmla="*/ 0 h 754877"/>
              <a:gd name="connsiteX9" fmla="*/ 441966 w 1987645"/>
              <a:gd name="connsiteY9" fmla="*/ 185993 h 754877"/>
              <a:gd name="connsiteX10" fmla="*/ 441966 w 1987645"/>
              <a:gd name="connsiteY10" fmla="*/ 340305 h 754877"/>
              <a:gd name="connsiteX11" fmla="*/ 872676 w 1987645"/>
              <a:gd name="connsiteY11" fmla="*/ 340305 h 754877"/>
              <a:gd name="connsiteX12" fmla="*/ 872676 w 1987645"/>
              <a:gd name="connsiteY12" fmla="*/ 185993 h 754877"/>
              <a:gd name="connsiteX13" fmla="*/ 441966 w 1987645"/>
              <a:gd name="connsiteY13" fmla="*/ 185993 h 7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7645" h="754877">
                <a:moveTo>
                  <a:pt x="0" y="0"/>
                </a:moveTo>
                <a:lnTo>
                  <a:pt x="1987645" y="0"/>
                </a:lnTo>
                <a:lnTo>
                  <a:pt x="1987645" y="754877"/>
                </a:lnTo>
                <a:lnTo>
                  <a:pt x="1228274" y="754877"/>
                </a:lnTo>
                <a:lnTo>
                  <a:pt x="1228274" y="349829"/>
                </a:lnTo>
                <a:lnTo>
                  <a:pt x="930915" y="349829"/>
                </a:lnTo>
                <a:lnTo>
                  <a:pt x="930915" y="754877"/>
                </a:lnTo>
                <a:lnTo>
                  <a:pt x="0" y="754877"/>
                </a:lnTo>
                <a:lnTo>
                  <a:pt x="0" y="0"/>
                </a:lnTo>
                <a:close/>
                <a:moveTo>
                  <a:pt x="441966" y="185993"/>
                </a:moveTo>
                <a:lnTo>
                  <a:pt x="441966" y="340305"/>
                </a:lnTo>
                <a:lnTo>
                  <a:pt x="872676" y="340305"/>
                </a:lnTo>
                <a:lnTo>
                  <a:pt x="872676" y="185993"/>
                </a:lnTo>
                <a:lnTo>
                  <a:pt x="441966" y="18599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8" name="Picture 37">
            <a:extLst>
              <a:ext uri="{FF2B5EF4-FFF2-40B4-BE49-F238E27FC236}">
                <a16:creationId xmlns:a16="http://schemas.microsoft.com/office/drawing/2014/main" id="{A38E1C4B-CA61-469C-A09E-34D0C79E704F}"/>
              </a:ext>
            </a:extLst>
          </p:cNvPr>
          <p:cNvPicPr>
            <a:picLocks noChangeAspect="1"/>
          </p:cNvPicPr>
          <p:nvPr/>
        </p:nvPicPr>
        <p:blipFill rotWithShape="1">
          <a:blip r:embed="rId4"/>
          <a:srcRect l="63852" t="32657" r="33523" b="65794"/>
          <a:stretch/>
        </p:blipFill>
        <p:spPr>
          <a:xfrm>
            <a:off x="6629199" y="4765949"/>
            <a:ext cx="588062" cy="130214"/>
          </a:xfrm>
          <a:prstGeom prst="rect">
            <a:avLst/>
          </a:prstGeom>
        </p:spPr>
      </p:pic>
      <p:sp>
        <p:nvSpPr>
          <p:cNvPr id="104" name="Rounded Rectangle 67">
            <a:extLst>
              <a:ext uri="{FF2B5EF4-FFF2-40B4-BE49-F238E27FC236}">
                <a16:creationId xmlns:a16="http://schemas.microsoft.com/office/drawing/2014/main" id="{06091C4B-2030-48C0-A08B-E51F79AEE1BF}"/>
              </a:ext>
            </a:extLst>
          </p:cNvPr>
          <p:cNvSpPr/>
          <p:nvPr/>
        </p:nvSpPr>
        <p:spPr bwMode="auto">
          <a:xfrm>
            <a:off x="4704446" y="2231701"/>
            <a:ext cx="430710" cy="1619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3067CF6-5EC1-4D3B-95E6-5EC6F5282166}"/>
              </a:ext>
            </a:extLst>
          </p:cNvPr>
          <p:cNvSpPr/>
          <p:nvPr/>
        </p:nvSpPr>
        <p:spPr bwMode="auto">
          <a:xfrm>
            <a:off x="4571096" y="210730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106" name="Rounded Rectangle 67">
            <a:extLst>
              <a:ext uri="{FF2B5EF4-FFF2-40B4-BE49-F238E27FC236}">
                <a16:creationId xmlns:a16="http://schemas.microsoft.com/office/drawing/2014/main" id="{7373C139-2191-467C-940C-3B31887A0BE9}"/>
              </a:ext>
            </a:extLst>
          </p:cNvPr>
          <p:cNvSpPr/>
          <p:nvPr/>
        </p:nvSpPr>
        <p:spPr bwMode="auto">
          <a:xfrm>
            <a:off x="5193396" y="2403152"/>
            <a:ext cx="297359" cy="40504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7777A9FC-A124-47EF-AA72-16F7C4ADBDDA}"/>
              </a:ext>
            </a:extLst>
          </p:cNvPr>
          <p:cNvSpPr/>
          <p:nvPr/>
        </p:nvSpPr>
        <p:spPr bwMode="auto">
          <a:xfrm>
            <a:off x="5394480" y="22512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108" name="Rounded Rectangle 67">
            <a:extLst>
              <a:ext uri="{FF2B5EF4-FFF2-40B4-BE49-F238E27FC236}">
                <a16:creationId xmlns:a16="http://schemas.microsoft.com/office/drawing/2014/main" id="{4A4CF48F-1598-41DB-ABAC-86EE275F8866}"/>
              </a:ext>
            </a:extLst>
          </p:cNvPr>
          <p:cNvSpPr/>
          <p:nvPr/>
        </p:nvSpPr>
        <p:spPr bwMode="auto">
          <a:xfrm>
            <a:off x="5212447" y="4152575"/>
            <a:ext cx="796891"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B34FFA2A-6D6E-4997-B85C-73B13CA52EFD}"/>
              </a:ext>
            </a:extLst>
          </p:cNvPr>
          <p:cNvSpPr/>
          <p:nvPr/>
        </p:nvSpPr>
        <p:spPr bwMode="gray">
          <a:xfrm>
            <a:off x="5992369" y="4765949"/>
            <a:ext cx="987101" cy="831336"/>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 name="Rectangle 49">
            <a:extLst>
              <a:ext uri="{FF2B5EF4-FFF2-40B4-BE49-F238E27FC236}">
                <a16:creationId xmlns:a16="http://schemas.microsoft.com/office/drawing/2014/main" id="{BEF72375-551E-46D0-BA86-2079B3BE74DA}"/>
              </a:ext>
            </a:extLst>
          </p:cNvPr>
          <p:cNvSpPr/>
          <p:nvPr/>
        </p:nvSpPr>
        <p:spPr bwMode="gray">
          <a:xfrm>
            <a:off x="6979470" y="4765949"/>
            <a:ext cx="237791" cy="13021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0" name="Rounded Rectangle 67">
            <a:extLst>
              <a:ext uri="{FF2B5EF4-FFF2-40B4-BE49-F238E27FC236}">
                <a16:creationId xmlns:a16="http://schemas.microsoft.com/office/drawing/2014/main" id="{28239140-3CEF-4C37-91B0-6E37ACCC342F}"/>
              </a:ext>
            </a:extLst>
          </p:cNvPr>
          <p:cNvSpPr/>
          <p:nvPr/>
        </p:nvSpPr>
        <p:spPr bwMode="auto">
          <a:xfrm>
            <a:off x="5985031" y="4597075"/>
            <a:ext cx="1002207"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DCA1FBFB-F946-4F5F-B314-06DF67C6ABB1}"/>
              </a:ext>
            </a:extLst>
          </p:cNvPr>
          <p:cNvSpPr/>
          <p:nvPr/>
        </p:nvSpPr>
        <p:spPr bwMode="auto">
          <a:xfrm>
            <a:off x="5040998" y="40165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grpSp>
        <p:nvGrpSpPr>
          <p:cNvPr id="51" name="Group 50">
            <a:extLst>
              <a:ext uri="{FF2B5EF4-FFF2-40B4-BE49-F238E27FC236}">
                <a16:creationId xmlns:a16="http://schemas.microsoft.com/office/drawing/2014/main" id="{C6B3D9D5-022F-4D34-8542-9893D7CCD6D9}"/>
              </a:ext>
            </a:extLst>
          </p:cNvPr>
          <p:cNvGrpSpPr/>
          <p:nvPr/>
        </p:nvGrpSpPr>
        <p:grpSpPr bwMode="gray">
          <a:xfrm>
            <a:off x="10560600" y="1600201"/>
            <a:ext cx="2152915" cy="914400"/>
            <a:chOff x="10571646" y="1196"/>
            <a:chExt cx="2152915" cy="914400"/>
          </a:xfrm>
        </p:grpSpPr>
        <p:sp>
          <p:nvSpPr>
            <p:cNvPr id="52" name="Trapezoid 51">
              <a:extLst>
                <a:ext uri="{FF2B5EF4-FFF2-40B4-BE49-F238E27FC236}">
                  <a16:creationId xmlns:a16="http://schemas.microsoft.com/office/drawing/2014/main" id="{74BBDEC6-8331-4E61-89C3-013A545A3D7F}"/>
                </a:ext>
              </a:extLst>
            </p:cNvPr>
            <p:cNvSpPr/>
            <p:nvPr/>
          </p:nvSpPr>
          <p:spPr bwMode="gray">
            <a:xfrm flipH="1">
              <a:off x="10571646" y="453368"/>
              <a:ext cx="2152915" cy="457200"/>
            </a:xfrm>
            <a:prstGeom prst="trapezoid">
              <a:avLst>
                <a:gd name="adj" fmla="val 1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548640" bIns="91440" numCol="1" spcCol="0" rtlCol="0" fromWordArt="0" anchor="ctr" anchorCtr="0" forceAA="0" compatLnSpc="1">
              <a:prstTxWarp prst="textNoShape">
                <a:avLst/>
              </a:prstTxWarp>
              <a:spAutoFit/>
            </a:bodyPr>
            <a:lstStyle/>
            <a:p>
              <a:pPr algn="r"/>
              <a:r>
                <a:rPr lang="en-US" dirty="0">
                  <a:solidFill>
                    <a:schemeClr val="bg1"/>
                  </a:solidFill>
                </a:rPr>
                <a:t>NEW!</a:t>
              </a:r>
            </a:p>
          </p:txBody>
        </p:sp>
        <p:sp useBgFill="1">
          <p:nvSpPr>
            <p:cNvPr id="53" name="Rectangle 52">
              <a:extLst>
                <a:ext uri="{FF2B5EF4-FFF2-40B4-BE49-F238E27FC236}">
                  <a16:creationId xmlns:a16="http://schemas.microsoft.com/office/drawing/2014/main" id="{0D1B454B-8E83-47B5-BD11-4A76CE3525F2}"/>
                </a:ext>
              </a:extLst>
            </p:cNvPr>
            <p:cNvSpPr/>
            <p:nvPr/>
          </p:nvSpPr>
          <p:spPr bwMode="gray">
            <a:xfrm flipH="1" flipV="1">
              <a:off x="12204421" y="1196"/>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4" name="Group 53">
            <a:extLst>
              <a:ext uri="{FF2B5EF4-FFF2-40B4-BE49-F238E27FC236}">
                <a16:creationId xmlns:a16="http://schemas.microsoft.com/office/drawing/2014/main" id="{1E54797A-BA0B-4726-B7B7-35B17F747961}"/>
              </a:ext>
            </a:extLst>
          </p:cNvPr>
          <p:cNvGrpSpPr/>
          <p:nvPr/>
        </p:nvGrpSpPr>
        <p:grpSpPr bwMode="gray">
          <a:xfrm>
            <a:off x="9428266" y="2708093"/>
            <a:ext cx="3251631" cy="914400"/>
            <a:chOff x="9439312" y="2492339"/>
            <a:chExt cx="3251631" cy="914400"/>
          </a:xfrm>
        </p:grpSpPr>
        <p:sp>
          <p:nvSpPr>
            <p:cNvPr id="55" name="Trapezoid 54">
              <a:extLst>
                <a:ext uri="{FF2B5EF4-FFF2-40B4-BE49-F238E27FC236}">
                  <a16:creationId xmlns:a16="http://schemas.microsoft.com/office/drawing/2014/main" id="{62042E94-AE4C-4BB8-A0F8-949264C7CEF0}"/>
                </a:ext>
              </a:extLst>
            </p:cNvPr>
            <p:cNvSpPr/>
            <p:nvPr/>
          </p:nvSpPr>
          <p:spPr bwMode="gray">
            <a:xfrm flipH="1">
              <a:off x="9439312" y="2951057"/>
              <a:ext cx="3236035" cy="455682"/>
            </a:xfrm>
            <a:prstGeom prst="trapezoid">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56" name="Rectangle 55">
              <a:extLst>
                <a:ext uri="{FF2B5EF4-FFF2-40B4-BE49-F238E27FC236}">
                  <a16:creationId xmlns:a16="http://schemas.microsoft.com/office/drawing/2014/main" id="{AC9D4BB0-B912-43E4-B55F-FA20DFFB3ACA}"/>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7" name="Group 56">
            <a:extLst>
              <a:ext uri="{FF2B5EF4-FFF2-40B4-BE49-F238E27FC236}">
                <a16:creationId xmlns:a16="http://schemas.microsoft.com/office/drawing/2014/main" id="{34C5D1A9-9AF3-4D58-B23D-1ABF2AB0B961}"/>
              </a:ext>
            </a:extLst>
          </p:cNvPr>
          <p:cNvGrpSpPr/>
          <p:nvPr/>
        </p:nvGrpSpPr>
        <p:grpSpPr bwMode="gray">
          <a:xfrm>
            <a:off x="8936891" y="3815985"/>
            <a:ext cx="3743006" cy="914400"/>
            <a:chOff x="8947937" y="3485270"/>
            <a:chExt cx="3743006" cy="914400"/>
          </a:xfrm>
        </p:grpSpPr>
        <p:sp>
          <p:nvSpPr>
            <p:cNvPr id="58" name="Trapezoid 57">
              <a:extLst>
                <a:ext uri="{FF2B5EF4-FFF2-40B4-BE49-F238E27FC236}">
                  <a16:creationId xmlns:a16="http://schemas.microsoft.com/office/drawing/2014/main" id="{D394ED27-3E05-43D2-ADAF-7F316C73D5D2}"/>
                </a:ext>
              </a:extLst>
            </p:cNvPr>
            <p:cNvSpPr/>
            <p:nvPr/>
          </p:nvSpPr>
          <p:spPr bwMode="gray">
            <a:xfrm flipH="1">
              <a:off x="8947937" y="3952025"/>
              <a:ext cx="3727410" cy="447645"/>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AVAILABLE Q4 2018</a:t>
              </a:r>
            </a:p>
          </p:txBody>
        </p:sp>
        <p:sp useBgFill="1">
          <p:nvSpPr>
            <p:cNvPr id="59" name="Rectangle 58">
              <a:extLst>
                <a:ext uri="{FF2B5EF4-FFF2-40B4-BE49-F238E27FC236}">
                  <a16:creationId xmlns:a16="http://schemas.microsoft.com/office/drawing/2014/main" id="{2E68C18F-C68D-40A3-A186-427A77E5DD1A}"/>
                </a:ext>
              </a:extLst>
            </p:cNvPr>
            <p:cNvSpPr/>
            <p:nvPr/>
          </p:nvSpPr>
          <p:spPr bwMode="gray">
            <a:xfrm flipH="1" flipV="1">
              <a:off x="12204421" y="3485270"/>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0" name="Group 59">
            <a:extLst>
              <a:ext uri="{FF2B5EF4-FFF2-40B4-BE49-F238E27FC236}">
                <a16:creationId xmlns:a16="http://schemas.microsoft.com/office/drawing/2014/main" id="{2BFED43F-7B5A-469B-9FB2-913447E606E4}"/>
              </a:ext>
            </a:extLst>
          </p:cNvPr>
          <p:cNvGrpSpPr/>
          <p:nvPr/>
        </p:nvGrpSpPr>
        <p:grpSpPr>
          <a:xfrm>
            <a:off x="8316255" y="4923876"/>
            <a:ext cx="4363286" cy="1330885"/>
            <a:chOff x="8312061" y="-2"/>
            <a:chExt cx="4363286" cy="1330885"/>
          </a:xfrm>
        </p:grpSpPr>
        <p:grpSp>
          <p:nvGrpSpPr>
            <p:cNvPr id="68" name="Group 67">
              <a:extLst>
                <a:ext uri="{FF2B5EF4-FFF2-40B4-BE49-F238E27FC236}">
                  <a16:creationId xmlns:a16="http://schemas.microsoft.com/office/drawing/2014/main" id="{E25C5231-BEE6-41A7-9D32-C3DD7B858108}"/>
                </a:ext>
              </a:extLst>
            </p:cNvPr>
            <p:cNvGrpSpPr/>
            <p:nvPr/>
          </p:nvGrpSpPr>
          <p:grpSpPr bwMode="gray">
            <a:xfrm>
              <a:off x="8312061" y="256619"/>
              <a:ext cx="3876764" cy="1074264"/>
              <a:chOff x="8337379" y="-1070161"/>
              <a:chExt cx="3876764" cy="1074264"/>
            </a:xfrm>
          </p:grpSpPr>
          <p:sp>
            <p:nvSpPr>
              <p:cNvPr id="70" name="Rectangle 69">
                <a:extLst>
                  <a:ext uri="{FF2B5EF4-FFF2-40B4-BE49-F238E27FC236}">
                    <a16:creationId xmlns:a16="http://schemas.microsoft.com/office/drawing/2014/main" id="{08DD96D3-505E-4ACC-AB30-B94A61F7760C}"/>
                  </a:ext>
                </a:extLst>
              </p:cNvPr>
              <p:cNvSpPr/>
              <p:nvPr>
                <p:custDataLst>
                  <p:tags r:id="rId1"/>
                </p:custDataLst>
              </p:nvPr>
            </p:nvSpPr>
            <p:spPr bwMode="gray">
              <a:xfrm>
                <a:off x="8380920" y="-99412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71" name="Right Triangle 70">
                <a:extLst>
                  <a:ext uri="{FF2B5EF4-FFF2-40B4-BE49-F238E27FC236}">
                    <a16:creationId xmlns:a16="http://schemas.microsoft.com/office/drawing/2014/main" id="{C34A4E7C-F7EE-4AEB-918C-88FAE59DDE5B}"/>
                  </a:ext>
                </a:extLst>
              </p:cNvPr>
              <p:cNvSpPr/>
              <p:nvPr/>
            </p:nvSpPr>
            <p:spPr bwMode="gray">
              <a:xfrm rot="5400000">
                <a:off x="8337379" y="-107016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Oval 71">
                <a:extLst>
                  <a:ext uri="{FF2B5EF4-FFF2-40B4-BE49-F238E27FC236}">
                    <a16:creationId xmlns:a16="http://schemas.microsoft.com/office/drawing/2014/main" id="{D42F4A04-698D-4AE1-BA53-3CC0C2AA7CAF}"/>
                  </a:ext>
                </a:extLst>
              </p:cNvPr>
              <p:cNvSpPr/>
              <p:nvPr/>
            </p:nvSpPr>
            <p:spPr bwMode="gray">
              <a:xfrm>
                <a:off x="8549375" y="-897375"/>
                <a:ext cx="698213" cy="698213"/>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73" name="Group 72">
                <a:extLst>
                  <a:ext uri="{FF2B5EF4-FFF2-40B4-BE49-F238E27FC236}">
                    <a16:creationId xmlns:a16="http://schemas.microsoft.com/office/drawing/2014/main" id="{B873FCB9-FEAC-49BD-B321-BD51538770B5}"/>
                  </a:ext>
                </a:extLst>
              </p:cNvPr>
              <p:cNvGrpSpPr/>
              <p:nvPr/>
            </p:nvGrpSpPr>
            <p:grpSpPr bwMode="gray">
              <a:xfrm>
                <a:off x="8668152" y="-764993"/>
                <a:ext cx="460659" cy="433448"/>
                <a:chOff x="-1979294" y="2120447"/>
                <a:chExt cx="714578" cy="672367"/>
              </a:xfrm>
              <a:solidFill>
                <a:schemeClr val="accent1"/>
              </a:solidFill>
            </p:grpSpPr>
            <p:sp>
              <p:nvSpPr>
                <p:cNvPr id="74" name="Freeform 5">
                  <a:extLst>
                    <a:ext uri="{FF2B5EF4-FFF2-40B4-BE49-F238E27FC236}">
                      <a16:creationId xmlns:a16="http://schemas.microsoft.com/office/drawing/2014/main" id="{6D59C7D0-C8E6-4F60-B5C0-1FDBE4D1B6D0}"/>
                    </a:ext>
                  </a:extLst>
                </p:cNvPr>
                <p:cNvSpPr>
                  <a:spLocks/>
                </p:cNvSpPr>
                <p:nvPr/>
              </p:nvSpPr>
              <p:spPr bwMode="gray">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a:extLst>
                    <a:ext uri="{FF2B5EF4-FFF2-40B4-BE49-F238E27FC236}">
                      <a16:creationId xmlns:a16="http://schemas.microsoft.com/office/drawing/2014/main" id="{DF652548-71EA-4C8F-AA6E-46D4E64F886E}"/>
                    </a:ext>
                  </a:extLst>
                </p:cNvPr>
                <p:cNvSpPr>
                  <a:spLocks/>
                </p:cNvSpPr>
                <p:nvPr/>
              </p:nvSpPr>
              <p:spPr bwMode="gray">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
                  <a:extLst>
                    <a:ext uri="{FF2B5EF4-FFF2-40B4-BE49-F238E27FC236}">
                      <a16:creationId xmlns:a16="http://schemas.microsoft.com/office/drawing/2014/main" id="{D0F0B3E2-3204-4071-B9E7-43AA4DD930E5}"/>
                    </a:ext>
                  </a:extLst>
                </p:cNvPr>
                <p:cNvSpPr>
                  <a:spLocks noEditPoints="1"/>
                </p:cNvSpPr>
                <p:nvPr/>
              </p:nvSpPr>
              <p:spPr bwMode="gray">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9" name="Rectangle 68">
              <a:extLst>
                <a:ext uri="{FF2B5EF4-FFF2-40B4-BE49-F238E27FC236}">
                  <a16:creationId xmlns:a16="http://schemas.microsoft.com/office/drawing/2014/main" id="{0F9A4D94-E3ED-43C4-A854-FA3BA45A7433}"/>
                </a:ext>
              </a:extLst>
            </p:cNvPr>
            <p:cNvSpPr/>
            <p:nvPr/>
          </p:nvSpPr>
          <p:spPr bwMode="gray">
            <a:xfrm flipH="1" flipV="1">
              <a:off x="12188825" y="-2"/>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94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Breadcrumbs</a:t>
            </a:r>
          </a:p>
        </p:txBody>
      </p:sp>
      <p:sp>
        <p:nvSpPr>
          <p:cNvPr id="9" name="Subtitle 8">
            <a:extLst>
              <a:ext uri="{FF2B5EF4-FFF2-40B4-BE49-F238E27FC236}">
                <a16:creationId xmlns:a16="http://schemas.microsoft.com/office/drawing/2014/main" id="{C6DF568E-B962-4AD1-BEB2-F2CD75DBD8AB}"/>
              </a:ext>
            </a:extLst>
          </p:cNvPr>
          <p:cNvSpPr>
            <a:spLocks noGrp="1"/>
          </p:cNvSpPr>
          <p:nvPr>
            <p:ph type="subTitle" idx="10"/>
          </p:nvPr>
        </p:nvSpPr>
        <p:spPr/>
        <p:txBody>
          <a:bodyPr/>
          <a:lstStyle/>
          <a:p>
            <a:r>
              <a:rPr lang="en-US" dirty="0"/>
              <a:t>A small, visual agenda for navigating a presentation</a:t>
            </a:r>
          </a:p>
        </p:txBody>
      </p:sp>
      <p:grpSp>
        <p:nvGrpSpPr>
          <p:cNvPr id="7" name="Group 6">
            <a:extLst>
              <a:ext uri="{FF2B5EF4-FFF2-40B4-BE49-F238E27FC236}">
                <a16:creationId xmlns:a16="http://schemas.microsoft.com/office/drawing/2014/main" id="{7346B2E9-F415-431B-910B-2A7B79E42959}"/>
              </a:ext>
            </a:extLst>
          </p:cNvPr>
          <p:cNvGrpSpPr/>
          <p:nvPr/>
        </p:nvGrpSpPr>
        <p:grpSpPr>
          <a:xfrm>
            <a:off x="7458579" y="3666254"/>
            <a:ext cx="5219664" cy="1143000"/>
            <a:chOff x="7458579" y="3666254"/>
            <a:chExt cx="5219664" cy="1143000"/>
          </a:xfrm>
        </p:grpSpPr>
        <p:sp>
          <p:nvSpPr>
            <p:cNvPr id="72" name="Freeform: Shape 71">
              <a:extLst>
                <a:ext uri="{FF2B5EF4-FFF2-40B4-BE49-F238E27FC236}">
                  <a16:creationId xmlns:a16="http://schemas.microsoft.com/office/drawing/2014/main" id="{95C5E92D-633C-404C-94FF-C345A67EF73F}"/>
                </a:ext>
              </a:extLst>
            </p:cNvPr>
            <p:cNvSpPr/>
            <p:nvPr>
              <p:custDataLst>
                <p:tags r:id="rId3"/>
              </p:custDataLst>
            </p:nvPr>
          </p:nvSpPr>
          <p:spPr bwMode="gray">
            <a:xfrm flipH="1" flipV="1">
              <a:off x="7458579" y="4351328"/>
              <a:ext cx="4730250" cy="457926"/>
            </a:xfrm>
            <a:custGeom>
              <a:avLst/>
              <a:gdLst>
                <a:gd name="connsiteX0" fmla="*/ 4272324 w 4730250"/>
                <a:gd name="connsiteY0" fmla="*/ 457926 h 457926"/>
                <a:gd name="connsiteX1" fmla="*/ 0 w 4730250"/>
                <a:gd name="connsiteY1" fmla="*/ 457926 h 457926"/>
                <a:gd name="connsiteX2" fmla="*/ 0 w 4730250"/>
                <a:gd name="connsiteY2" fmla="*/ 0 h 457926"/>
                <a:gd name="connsiteX3" fmla="*/ 4730250 w 4730250"/>
                <a:gd name="connsiteY3" fmla="*/ 0 h 457926"/>
              </a:gdLst>
              <a:ahLst/>
              <a:cxnLst>
                <a:cxn ang="0">
                  <a:pos x="connsiteX0" y="connsiteY0"/>
                </a:cxn>
                <a:cxn ang="0">
                  <a:pos x="connsiteX1" y="connsiteY1"/>
                </a:cxn>
                <a:cxn ang="0">
                  <a:pos x="connsiteX2" y="connsiteY2"/>
                </a:cxn>
                <a:cxn ang="0">
                  <a:pos x="connsiteX3" y="connsiteY3"/>
                </a:cxn>
              </a:cxnLst>
              <a:rect l="l" t="t" r="r" b="b"/>
              <a:pathLst>
                <a:path w="4730250" h="457926">
                  <a:moveTo>
                    <a:pt x="4272324" y="457926"/>
                  </a:moveTo>
                  <a:lnTo>
                    <a:pt x="0" y="457926"/>
                  </a:lnTo>
                  <a:lnTo>
                    <a:pt x="0" y="0"/>
                  </a:lnTo>
                  <a:lnTo>
                    <a:pt x="47302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51" name="Diamond 50">
              <a:extLst>
                <a:ext uri="{FF2B5EF4-FFF2-40B4-BE49-F238E27FC236}">
                  <a16:creationId xmlns:a16="http://schemas.microsoft.com/office/drawing/2014/main" id="{5D70AC94-EC9B-4A67-9A07-ADE2E3803508}"/>
                </a:ext>
              </a:extLst>
            </p:cNvPr>
            <p:cNvSpPr/>
            <p:nvPr/>
          </p:nvSpPr>
          <p:spPr bwMode="gray">
            <a:xfrm flipH="1">
              <a:off x="11185494"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52" name="TextBox 51">
              <a:extLst>
                <a:ext uri="{FF2B5EF4-FFF2-40B4-BE49-F238E27FC236}">
                  <a16:creationId xmlns:a16="http://schemas.microsoft.com/office/drawing/2014/main" id="{8FF6E19C-23C2-401D-BA69-C6308C66F3A9}"/>
                </a:ext>
              </a:extLst>
            </p:cNvPr>
            <p:cNvSpPr txBox="1"/>
            <p:nvPr/>
          </p:nvSpPr>
          <p:spPr bwMode="gray">
            <a:xfrm flipH="1">
              <a:off x="109472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3" name="Diamond 52">
              <a:extLst>
                <a:ext uri="{FF2B5EF4-FFF2-40B4-BE49-F238E27FC236}">
                  <a16:creationId xmlns:a16="http://schemas.microsoft.com/office/drawing/2014/main" id="{3454B2CA-BA92-4314-8EF9-07F0B9267C8E}"/>
                </a:ext>
              </a:extLst>
            </p:cNvPr>
            <p:cNvSpPr/>
            <p:nvPr/>
          </p:nvSpPr>
          <p:spPr bwMode="gray">
            <a:xfrm flipH="1">
              <a:off x="10271094" y="395489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54" name="TextBox 53">
              <a:extLst>
                <a:ext uri="{FF2B5EF4-FFF2-40B4-BE49-F238E27FC236}">
                  <a16:creationId xmlns:a16="http://schemas.microsoft.com/office/drawing/2014/main" id="{E1623D84-5B62-489B-B95D-5AB057B3C5F3}"/>
                </a:ext>
              </a:extLst>
            </p:cNvPr>
            <p:cNvSpPr txBox="1"/>
            <p:nvPr/>
          </p:nvSpPr>
          <p:spPr bwMode="gray">
            <a:xfrm flipH="1">
              <a:off x="100328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55" name="Diamond 54">
              <a:extLst>
                <a:ext uri="{FF2B5EF4-FFF2-40B4-BE49-F238E27FC236}">
                  <a16:creationId xmlns:a16="http://schemas.microsoft.com/office/drawing/2014/main" id="{D43F624D-31A6-4628-9452-9BFDDA80511F}"/>
                </a:ext>
              </a:extLst>
            </p:cNvPr>
            <p:cNvSpPr/>
            <p:nvPr/>
          </p:nvSpPr>
          <p:spPr bwMode="gray">
            <a:xfrm flipH="1">
              <a:off x="9356693"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56" name="TextBox 55">
              <a:extLst>
                <a:ext uri="{FF2B5EF4-FFF2-40B4-BE49-F238E27FC236}">
                  <a16:creationId xmlns:a16="http://schemas.microsoft.com/office/drawing/2014/main" id="{86187ABD-433F-41D2-8458-4A594C9B8B44}"/>
                </a:ext>
              </a:extLst>
            </p:cNvPr>
            <p:cNvSpPr txBox="1"/>
            <p:nvPr/>
          </p:nvSpPr>
          <p:spPr bwMode="gray">
            <a:xfrm flipH="1">
              <a:off x="9118454"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7" name="Diamond 56">
              <a:extLst>
                <a:ext uri="{FF2B5EF4-FFF2-40B4-BE49-F238E27FC236}">
                  <a16:creationId xmlns:a16="http://schemas.microsoft.com/office/drawing/2014/main" id="{47150E9D-B4A1-4254-8690-66F54F329BC6}"/>
                </a:ext>
              </a:extLst>
            </p:cNvPr>
            <p:cNvSpPr/>
            <p:nvPr/>
          </p:nvSpPr>
          <p:spPr bwMode="gray">
            <a:xfrm flipH="1">
              <a:off x="8424548"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58" name="TextBox 57">
              <a:extLst>
                <a:ext uri="{FF2B5EF4-FFF2-40B4-BE49-F238E27FC236}">
                  <a16:creationId xmlns:a16="http://schemas.microsoft.com/office/drawing/2014/main" id="{0F0D1D9A-59D9-4981-AA74-DC3943421EA4}"/>
                </a:ext>
              </a:extLst>
            </p:cNvPr>
            <p:cNvSpPr txBox="1"/>
            <p:nvPr/>
          </p:nvSpPr>
          <p:spPr bwMode="gray">
            <a:xfrm flipH="1">
              <a:off x="8186309"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70" name="Rectangle 69">
              <a:extLst>
                <a:ext uri="{FF2B5EF4-FFF2-40B4-BE49-F238E27FC236}">
                  <a16:creationId xmlns:a16="http://schemas.microsoft.com/office/drawing/2014/main" id="{D285DEC5-2A7B-44C3-B19F-44789CBD2257}"/>
                </a:ext>
              </a:extLst>
            </p:cNvPr>
            <p:cNvSpPr/>
            <p:nvPr/>
          </p:nvSpPr>
          <p:spPr bwMode="gray">
            <a:xfrm flipH="1" flipV="1">
              <a:off x="12191721" y="3666254"/>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 name="Group 5">
            <a:extLst>
              <a:ext uri="{FF2B5EF4-FFF2-40B4-BE49-F238E27FC236}">
                <a16:creationId xmlns:a16="http://schemas.microsoft.com/office/drawing/2014/main" id="{08F071DF-4C27-4D36-814B-A05354B84E22}"/>
              </a:ext>
            </a:extLst>
          </p:cNvPr>
          <p:cNvGrpSpPr/>
          <p:nvPr/>
        </p:nvGrpSpPr>
        <p:grpSpPr>
          <a:xfrm>
            <a:off x="8411279" y="2291811"/>
            <a:ext cx="4266964" cy="1143000"/>
            <a:chOff x="8411279" y="2291811"/>
            <a:chExt cx="4266964" cy="1143000"/>
          </a:xfrm>
        </p:grpSpPr>
        <p:sp>
          <p:nvSpPr>
            <p:cNvPr id="65" name="Freeform: Shape 64">
              <a:extLst>
                <a:ext uri="{FF2B5EF4-FFF2-40B4-BE49-F238E27FC236}">
                  <a16:creationId xmlns:a16="http://schemas.microsoft.com/office/drawing/2014/main" id="{B1882BBC-DF8C-495C-91C6-42105D54B479}"/>
                </a:ext>
              </a:extLst>
            </p:cNvPr>
            <p:cNvSpPr/>
            <p:nvPr>
              <p:custDataLst>
                <p:tags r:id="rId2"/>
              </p:custDataLst>
            </p:nvPr>
          </p:nvSpPr>
          <p:spPr bwMode="gray">
            <a:xfrm flipH="1" flipV="1">
              <a:off x="8411279" y="2976885"/>
              <a:ext cx="3777550" cy="457926"/>
            </a:xfrm>
            <a:custGeom>
              <a:avLst/>
              <a:gdLst>
                <a:gd name="connsiteX0" fmla="*/ 3319624 w 3777550"/>
                <a:gd name="connsiteY0" fmla="*/ 457926 h 457926"/>
                <a:gd name="connsiteX1" fmla="*/ 0 w 3777550"/>
                <a:gd name="connsiteY1" fmla="*/ 457926 h 457926"/>
                <a:gd name="connsiteX2" fmla="*/ 0 w 3777550"/>
                <a:gd name="connsiteY2" fmla="*/ 0 h 457926"/>
                <a:gd name="connsiteX3" fmla="*/ 3777550 w 3777550"/>
                <a:gd name="connsiteY3" fmla="*/ 0 h 457926"/>
              </a:gdLst>
              <a:ahLst/>
              <a:cxnLst>
                <a:cxn ang="0">
                  <a:pos x="connsiteX0" y="connsiteY0"/>
                </a:cxn>
                <a:cxn ang="0">
                  <a:pos x="connsiteX1" y="connsiteY1"/>
                </a:cxn>
                <a:cxn ang="0">
                  <a:pos x="connsiteX2" y="connsiteY2"/>
                </a:cxn>
                <a:cxn ang="0">
                  <a:pos x="connsiteX3" y="connsiteY3"/>
                </a:cxn>
              </a:cxnLst>
              <a:rect l="l" t="t" r="r" b="b"/>
              <a:pathLst>
                <a:path w="3777550" h="457926">
                  <a:moveTo>
                    <a:pt x="3319624" y="457926"/>
                  </a:moveTo>
                  <a:lnTo>
                    <a:pt x="0" y="457926"/>
                  </a:lnTo>
                  <a:lnTo>
                    <a:pt x="0" y="0"/>
                  </a:lnTo>
                  <a:lnTo>
                    <a:pt x="37775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76" name="Diamond 75">
              <a:extLst>
                <a:ext uri="{FF2B5EF4-FFF2-40B4-BE49-F238E27FC236}">
                  <a16:creationId xmlns:a16="http://schemas.microsoft.com/office/drawing/2014/main" id="{3889E5C2-1485-438A-A29D-702E4205A59C}"/>
                </a:ext>
              </a:extLst>
            </p:cNvPr>
            <p:cNvSpPr/>
            <p:nvPr/>
          </p:nvSpPr>
          <p:spPr bwMode="gray">
            <a:xfrm flipH="1">
              <a:off x="11185494"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77" name="TextBox 76">
              <a:extLst>
                <a:ext uri="{FF2B5EF4-FFF2-40B4-BE49-F238E27FC236}">
                  <a16:creationId xmlns:a16="http://schemas.microsoft.com/office/drawing/2014/main" id="{19A78306-9037-4655-A0FE-8DCF462E39CA}"/>
                </a:ext>
              </a:extLst>
            </p:cNvPr>
            <p:cNvSpPr txBox="1"/>
            <p:nvPr/>
          </p:nvSpPr>
          <p:spPr bwMode="gray">
            <a:xfrm flipH="1">
              <a:off x="109472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78" name="Diamond 77">
              <a:extLst>
                <a:ext uri="{FF2B5EF4-FFF2-40B4-BE49-F238E27FC236}">
                  <a16:creationId xmlns:a16="http://schemas.microsoft.com/office/drawing/2014/main" id="{133B3CBA-2419-456C-ADED-F99B6F6EA05F}"/>
                </a:ext>
              </a:extLst>
            </p:cNvPr>
            <p:cNvSpPr/>
            <p:nvPr/>
          </p:nvSpPr>
          <p:spPr bwMode="gray">
            <a:xfrm flipH="1">
              <a:off x="10271094" y="2576215"/>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79" name="TextBox 78">
              <a:extLst>
                <a:ext uri="{FF2B5EF4-FFF2-40B4-BE49-F238E27FC236}">
                  <a16:creationId xmlns:a16="http://schemas.microsoft.com/office/drawing/2014/main" id="{AF00E435-7056-4D1B-9F5E-934A987FE5E2}"/>
                </a:ext>
              </a:extLst>
            </p:cNvPr>
            <p:cNvSpPr txBox="1"/>
            <p:nvPr/>
          </p:nvSpPr>
          <p:spPr bwMode="gray">
            <a:xfrm flipH="1">
              <a:off x="100328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80" name="Diamond 79">
              <a:extLst>
                <a:ext uri="{FF2B5EF4-FFF2-40B4-BE49-F238E27FC236}">
                  <a16:creationId xmlns:a16="http://schemas.microsoft.com/office/drawing/2014/main" id="{FBC1AEE9-5A42-4EF8-982B-3FBF664E4AE4}"/>
                </a:ext>
              </a:extLst>
            </p:cNvPr>
            <p:cNvSpPr/>
            <p:nvPr/>
          </p:nvSpPr>
          <p:spPr bwMode="gray">
            <a:xfrm flipH="1">
              <a:off x="9356693"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81" name="TextBox 80">
              <a:extLst>
                <a:ext uri="{FF2B5EF4-FFF2-40B4-BE49-F238E27FC236}">
                  <a16:creationId xmlns:a16="http://schemas.microsoft.com/office/drawing/2014/main" id="{FDCDFDCB-2E62-424E-8001-B839F07D2C8B}"/>
                </a:ext>
              </a:extLst>
            </p:cNvPr>
            <p:cNvSpPr txBox="1"/>
            <p:nvPr/>
          </p:nvSpPr>
          <p:spPr bwMode="gray">
            <a:xfrm flipH="1">
              <a:off x="9118454"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sp useBgFill="1">
          <p:nvSpPr>
            <p:cNvPr id="82" name="Rectangle 81">
              <a:extLst>
                <a:ext uri="{FF2B5EF4-FFF2-40B4-BE49-F238E27FC236}">
                  <a16:creationId xmlns:a16="http://schemas.microsoft.com/office/drawing/2014/main" id="{20DA1A68-25F9-4D84-82BC-881B01A6E801}"/>
                </a:ext>
              </a:extLst>
            </p:cNvPr>
            <p:cNvSpPr/>
            <p:nvPr/>
          </p:nvSpPr>
          <p:spPr bwMode="gray">
            <a:xfrm flipH="1" flipV="1">
              <a:off x="12191721" y="2291811"/>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8" name="Group 7">
            <a:extLst>
              <a:ext uri="{FF2B5EF4-FFF2-40B4-BE49-F238E27FC236}">
                <a16:creationId xmlns:a16="http://schemas.microsoft.com/office/drawing/2014/main" id="{4D5C0219-7C7B-4C55-B528-6C5B5A62BA36}"/>
              </a:ext>
            </a:extLst>
          </p:cNvPr>
          <p:cNvGrpSpPr/>
          <p:nvPr/>
        </p:nvGrpSpPr>
        <p:grpSpPr>
          <a:xfrm>
            <a:off x="6582479" y="5029815"/>
            <a:ext cx="6095764" cy="1143000"/>
            <a:chOff x="6582479" y="5029815"/>
            <a:chExt cx="6095764" cy="1143000"/>
          </a:xfrm>
        </p:grpSpPr>
        <p:sp>
          <p:nvSpPr>
            <p:cNvPr id="73" name="Freeform: Shape 72">
              <a:extLst>
                <a:ext uri="{FF2B5EF4-FFF2-40B4-BE49-F238E27FC236}">
                  <a16:creationId xmlns:a16="http://schemas.microsoft.com/office/drawing/2014/main" id="{B0ED8E8B-C844-4377-953F-CB7A4E967FF8}"/>
                </a:ext>
              </a:extLst>
            </p:cNvPr>
            <p:cNvSpPr/>
            <p:nvPr>
              <p:custDataLst>
                <p:tags r:id="rId1"/>
              </p:custDataLst>
            </p:nvPr>
          </p:nvSpPr>
          <p:spPr bwMode="gray">
            <a:xfrm flipH="1" flipV="1">
              <a:off x="6582479" y="5714889"/>
              <a:ext cx="5606346" cy="457926"/>
            </a:xfrm>
            <a:custGeom>
              <a:avLst/>
              <a:gdLst>
                <a:gd name="connsiteX0" fmla="*/ 5148420 w 5606346"/>
                <a:gd name="connsiteY0" fmla="*/ 457926 h 457926"/>
                <a:gd name="connsiteX1" fmla="*/ 0 w 5606346"/>
                <a:gd name="connsiteY1" fmla="*/ 457926 h 457926"/>
                <a:gd name="connsiteX2" fmla="*/ 0 w 5606346"/>
                <a:gd name="connsiteY2" fmla="*/ 0 h 457926"/>
                <a:gd name="connsiteX3" fmla="*/ 5606346 w 5606346"/>
                <a:gd name="connsiteY3" fmla="*/ 0 h 457926"/>
              </a:gdLst>
              <a:ahLst/>
              <a:cxnLst>
                <a:cxn ang="0">
                  <a:pos x="connsiteX0" y="connsiteY0"/>
                </a:cxn>
                <a:cxn ang="0">
                  <a:pos x="connsiteX1" y="connsiteY1"/>
                </a:cxn>
                <a:cxn ang="0">
                  <a:pos x="connsiteX2" y="connsiteY2"/>
                </a:cxn>
                <a:cxn ang="0">
                  <a:pos x="connsiteX3" y="connsiteY3"/>
                </a:cxn>
              </a:cxnLst>
              <a:rect l="l" t="t" r="r" b="b"/>
              <a:pathLst>
                <a:path w="5606346" h="457926">
                  <a:moveTo>
                    <a:pt x="5148420" y="457926"/>
                  </a:moveTo>
                  <a:lnTo>
                    <a:pt x="0" y="457926"/>
                  </a:lnTo>
                  <a:lnTo>
                    <a:pt x="0" y="0"/>
                  </a:lnTo>
                  <a:lnTo>
                    <a:pt x="5606346"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8" name="Diamond 37">
              <a:extLst>
                <a:ext uri="{FF2B5EF4-FFF2-40B4-BE49-F238E27FC236}">
                  <a16:creationId xmlns:a16="http://schemas.microsoft.com/office/drawing/2014/main" id="{0A39A064-3369-484C-AFC7-4514911D5D60}"/>
                </a:ext>
              </a:extLst>
            </p:cNvPr>
            <p:cNvSpPr/>
            <p:nvPr/>
          </p:nvSpPr>
          <p:spPr bwMode="gray">
            <a:xfrm flipH="1">
              <a:off x="11185494"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05</a:t>
              </a:r>
            </a:p>
          </p:txBody>
        </p:sp>
        <p:sp>
          <p:nvSpPr>
            <p:cNvPr id="39" name="TextBox 38">
              <a:extLst>
                <a:ext uri="{FF2B5EF4-FFF2-40B4-BE49-F238E27FC236}">
                  <a16:creationId xmlns:a16="http://schemas.microsoft.com/office/drawing/2014/main" id="{DCBBD4D8-EAD4-486C-AA44-55469391D74A}"/>
                </a:ext>
              </a:extLst>
            </p:cNvPr>
            <p:cNvSpPr txBox="1"/>
            <p:nvPr/>
          </p:nvSpPr>
          <p:spPr bwMode="gray">
            <a:xfrm flipH="1">
              <a:off x="109472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0" name="Diamond 39">
              <a:extLst>
                <a:ext uri="{FF2B5EF4-FFF2-40B4-BE49-F238E27FC236}">
                  <a16:creationId xmlns:a16="http://schemas.microsoft.com/office/drawing/2014/main" id="{64B23299-E410-4B1C-AC76-EF0BC2B0DFE4}"/>
                </a:ext>
              </a:extLst>
            </p:cNvPr>
            <p:cNvSpPr/>
            <p:nvPr/>
          </p:nvSpPr>
          <p:spPr bwMode="gray">
            <a:xfrm flipH="1">
              <a:off x="10271094" y="531845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41" name="TextBox 40">
              <a:extLst>
                <a:ext uri="{FF2B5EF4-FFF2-40B4-BE49-F238E27FC236}">
                  <a16:creationId xmlns:a16="http://schemas.microsoft.com/office/drawing/2014/main" id="{7D8BB93E-D4B7-4DF2-BB81-C93D86F7937D}"/>
                </a:ext>
              </a:extLst>
            </p:cNvPr>
            <p:cNvSpPr txBox="1"/>
            <p:nvPr/>
          </p:nvSpPr>
          <p:spPr bwMode="gray">
            <a:xfrm flipH="1">
              <a:off x="100328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42" name="Diamond 41">
              <a:extLst>
                <a:ext uri="{FF2B5EF4-FFF2-40B4-BE49-F238E27FC236}">
                  <a16:creationId xmlns:a16="http://schemas.microsoft.com/office/drawing/2014/main" id="{7E81EF61-22FE-4DE4-87A7-C52F5E21C5AA}"/>
                </a:ext>
              </a:extLst>
            </p:cNvPr>
            <p:cNvSpPr/>
            <p:nvPr/>
          </p:nvSpPr>
          <p:spPr bwMode="gray">
            <a:xfrm flipH="1">
              <a:off x="9356693"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43" name="TextBox 42">
              <a:extLst>
                <a:ext uri="{FF2B5EF4-FFF2-40B4-BE49-F238E27FC236}">
                  <a16:creationId xmlns:a16="http://schemas.microsoft.com/office/drawing/2014/main" id="{9DAA401A-0C2F-4059-B25F-529FC5252F84}"/>
                </a:ext>
              </a:extLst>
            </p:cNvPr>
            <p:cNvSpPr txBox="1"/>
            <p:nvPr/>
          </p:nvSpPr>
          <p:spPr bwMode="gray">
            <a:xfrm flipH="1">
              <a:off x="9118454"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4" name="Diamond 43">
              <a:extLst>
                <a:ext uri="{FF2B5EF4-FFF2-40B4-BE49-F238E27FC236}">
                  <a16:creationId xmlns:a16="http://schemas.microsoft.com/office/drawing/2014/main" id="{8F325B13-0F05-4D77-8EAF-88FB58AEB051}"/>
                </a:ext>
              </a:extLst>
            </p:cNvPr>
            <p:cNvSpPr/>
            <p:nvPr/>
          </p:nvSpPr>
          <p:spPr bwMode="gray">
            <a:xfrm flipH="1">
              <a:off x="7510147"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45" name="TextBox 44">
              <a:extLst>
                <a:ext uri="{FF2B5EF4-FFF2-40B4-BE49-F238E27FC236}">
                  <a16:creationId xmlns:a16="http://schemas.microsoft.com/office/drawing/2014/main" id="{721A8F4F-9A30-4F6D-BD87-E6EC8AF1DD2E}"/>
                </a:ext>
              </a:extLst>
            </p:cNvPr>
            <p:cNvSpPr txBox="1"/>
            <p:nvPr/>
          </p:nvSpPr>
          <p:spPr bwMode="gray">
            <a:xfrm flipH="1">
              <a:off x="7271908"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6" name="Diamond 45">
              <a:extLst>
                <a:ext uri="{FF2B5EF4-FFF2-40B4-BE49-F238E27FC236}">
                  <a16:creationId xmlns:a16="http://schemas.microsoft.com/office/drawing/2014/main" id="{05F6C3DA-EB53-4226-AA18-614728915E80}"/>
                </a:ext>
              </a:extLst>
            </p:cNvPr>
            <p:cNvSpPr/>
            <p:nvPr/>
          </p:nvSpPr>
          <p:spPr bwMode="gray">
            <a:xfrm flipH="1">
              <a:off x="8424548"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47" name="TextBox 46">
              <a:extLst>
                <a:ext uri="{FF2B5EF4-FFF2-40B4-BE49-F238E27FC236}">
                  <a16:creationId xmlns:a16="http://schemas.microsoft.com/office/drawing/2014/main" id="{84CB3334-6DA5-4111-A07F-D726F4CFF833}"/>
                </a:ext>
              </a:extLst>
            </p:cNvPr>
            <p:cNvSpPr txBox="1"/>
            <p:nvPr/>
          </p:nvSpPr>
          <p:spPr bwMode="gray">
            <a:xfrm flipH="1">
              <a:off x="8186309"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83" name="Rectangle 82">
              <a:extLst>
                <a:ext uri="{FF2B5EF4-FFF2-40B4-BE49-F238E27FC236}">
                  <a16:creationId xmlns:a16="http://schemas.microsoft.com/office/drawing/2014/main" id="{51ED2DAB-2F5F-4BFA-85A1-6CC10E72C5CE}"/>
                </a:ext>
              </a:extLst>
            </p:cNvPr>
            <p:cNvSpPr/>
            <p:nvPr/>
          </p:nvSpPr>
          <p:spPr bwMode="gray">
            <a:xfrm flipH="1" flipV="1">
              <a:off x="12191721" y="5029815"/>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3" name="Rectangle 92">
            <a:extLst>
              <a:ext uri="{FF2B5EF4-FFF2-40B4-BE49-F238E27FC236}">
                <a16:creationId xmlns:a16="http://schemas.microsoft.com/office/drawing/2014/main" id="{66EE2F43-9D5E-422C-A88C-A931ED140766}"/>
              </a:ext>
            </a:extLst>
          </p:cNvPr>
          <p:cNvSpPr/>
          <p:nvPr/>
        </p:nvSpPr>
        <p:spPr>
          <a:xfrm>
            <a:off x="7380718" y="1593886"/>
            <a:ext cx="127502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Breadcrumbs</a:t>
            </a:r>
          </a:p>
        </p:txBody>
      </p:sp>
      <p:cxnSp>
        <p:nvCxnSpPr>
          <p:cNvPr id="94" name="Straight Connector 93">
            <a:extLst>
              <a:ext uri="{FF2B5EF4-FFF2-40B4-BE49-F238E27FC236}">
                <a16:creationId xmlns:a16="http://schemas.microsoft.com/office/drawing/2014/main" id="{F9B99843-FC73-4CD9-9115-4536362A9130}"/>
              </a:ext>
            </a:extLst>
          </p:cNvPr>
          <p:cNvCxnSpPr>
            <a:cxnSpLocks/>
          </p:cNvCxnSpPr>
          <p:nvPr/>
        </p:nvCxnSpPr>
        <p:spPr>
          <a:xfrm>
            <a:off x="7382141" y="1846741"/>
            <a:ext cx="480668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Content Placeholder 2">
            <a:extLst>
              <a:ext uri="{FF2B5EF4-FFF2-40B4-BE49-F238E27FC236}">
                <a16:creationId xmlns:a16="http://schemas.microsoft.com/office/drawing/2014/main" id="{3A2F5525-BB44-4FCE-9240-EA36ECE0209C}"/>
              </a:ext>
            </a:extLst>
          </p:cNvPr>
          <p:cNvSpPr txBox="1">
            <a:spLocks/>
          </p:cNvSpPr>
          <p:nvPr/>
        </p:nvSpPr>
        <p:spPr>
          <a:xfrm>
            <a:off x="616502" y="1600201"/>
            <a:ext cx="3422098"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breadcrumb is an optional series of small visuals that helps your audience navigate sections of dense content.</a:t>
            </a:r>
          </a:p>
          <a:p>
            <a:pPr>
              <a:lnSpc>
                <a:spcPct val="100000"/>
              </a:lnSpc>
              <a:spcBef>
                <a:spcPts val="600"/>
              </a:spcBef>
              <a:spcAft>
                <a:spcPts val="600"/>
              </a:spcAft>
            </a:pPr>
            <a:r>
              <a:rPr lang="en-US" sz="1200" dirty="0"/>
              <a:t>Only use short text that fits in the provided box. Abbreviations are encouraged. Do not alter the gray colors, and only use blue or green to highlight your current section.</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05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“Arrange” dropdown menu</a:t>
            </a:r>
          </a:p>
          <a:p>
            <a:pPr>
              <a:lnSpc>
                <a:spcPct val="100000"/>
              </a:lnSpc>
              <a:spcBef>
                <a:spcPts val="0"/>
              </a:spcBef>
              <a:spcAft>
                <a:spcPts val="600"/>
              </a:spcAft>
            </a:pPr>
            <a:r>
              <a:rPr lang="en-US" sz="1200" dirty="0"/>
              <a:t>5. Hover over “Align” then select “Align Top”</a:t>
            </a:r>
          </a:p>
          <a:p>
            <a:pPr>
              <a:lnSpc>
                <a:spcPct val="100000"/>
              </a:lnSpc>
              <a:spcBef>
                <a:spcPts val="600"/>
              </a:spcBef>
              <a:spcAft>
                <a:spcPts val="600"/>
              </a:spcAft>
            </a:pPr>
            <a:endParaRPr lang="en-US" sz="1200" dirty="0">
              <a:solidFill>
                <a:schemeClr val="tx1"/>
              </a:solidFill>
            </a:endParaRPr>
          </a:p>
        </p:txBody>
      </p:sp>
      <p:pic>
        <p:nvPicPr>
          <p:cNvPr id="98" name="Picture 97">
            <a:extLst>
              <a:ext uri="{FF2B5EF4-FFF2-40B4-BE49-F238E27FC236}">
                <a16:creationId xmlns:a16="http://schemas.microsoft.com/office/drawing/2014/main" id="{95657F1E-6C9A-47D7-8E69-A2BD8ADC8432}"/>
              </a:ext>
            </a:extLst>
          </p:cNvPr>
          <p:cNvPicPr>
            <a:picLocks noChangeAspect="1"/>
          </p:cNvPicPr>
          <p:nvPr/>
        </p:nvPicPr>
        <p:blipFill rotWithShape="1">
          <a:blip r:embed="rId6"/>
          <a:srcRect l="61003" t="25619" r="34592" b="57460"/>
          <a:stretch/>
        </p:blipFill>
        <p:spPr>
          <a:xfrm>
            <a:off x="5992369" y="4175409"/>
            <a:ext cx="987101" cy="1421876"/>
          </a:xfrm>
          <a:prstGeom prst="rect">
            <a:avLst/>
          </a:prstGeom>
          <a:effectLst>
            <a:outerShdw blurRad="63500" sx="102000" sy="102000" algn="ctr" rotWithShape="0">
              <a:prstClr val="black">
                <a:alpha val="12000"/>
              </a:prstClr>
            </a:outerShdw>
          </a:effectLst>
        </p:spPr>
      </p:pic>
      <p:sp>
        <p:nvSpPr>
          <p:cNvPr id="99" name="Rectangle 98">
            <a:extLst>
              <a:ext uri="{FF2B5EF4-FFF2-40B4-BE49-F238E27FC236}">
                <a16:creationId xmlns:a16="http://schemas.microsoft.com/office/drawing/2014/main" id="{B7364A75-3438-4E13-A2DD-226012625DC9}"/>
              </a:ext>
            </a:extLst>
          </p:cNvPr>
          <p:cNvSpPr/>
          <p:nvPr/>
        </p:nvSpPr>
        <p:spPr bwMode="gray">
          <a:xfrm>
            <a:off x="5992369" y="4175409"/>
            <a:ext cx="987101" cy="41797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0" name="Picture 99">
            <a:extLst>
              <a:ext uri="{FF2B5EF4-FFF2-40B4-BE49-F238E27FC236}">
                <a16:creationId xmlns:a16="http://schemas.microsoft.com/office/drawing/2014/main" id="{5B5DC294-3E23-4683-B20C-BCD21910759F}"/>
              </a:ext>
            </a:extLst>
          </p:cNvPr>
          <p:cNvPicPr>
            <a:picLocks noChangeAspect="1"/>
          </p:cNvPicPr>
          <p:nvPr/>
        </p:nvPicPr>
        <p:blipFill rotWithShape="1">
          <a:blip r:embed="rId6"/>
          <a:srcRect l="57516" t="9313" r="39016" b="69393"/>
          <a:stretch/>
        </p:blipFill>
        <p:spPr>
          <a:xfrm>
            <a:off x="5215288" y="2803998"/>
            <a:ext cx="777081" cy="1789385"/>
          </a:xfrm>
          <a:prstGeom prst="rect">
            <a:avLst/>
          </a:prstGeom>
          <a:effectLst/>
        </p:spPr>
      </p:pic>
      <p:sp>
        <p:nvSpPr>
          <p:cNvPr id="101" name="Rectangle 100">
            <a:extLst>
              <a:ext uri="{FF2B5EF4-FFF2-40B4-BE49-F238E27FC236}">
                <a16:creationId xmlns:a16="http://schemas.microsoft.com/office/drawing/2014/main" id="{8B69F90E-BB54-483E-82D4-0F141F3822F6}"/>
              </a:ext>
            </a:extLst>
          </p:cNvPr>
          <p:cNvSpPr/>
          <p:nvPr/>
        </p:nvSpPr>
        <p:spPr bwMode="gray">
          <a:xfrm>
            <a:off x="5215288" y="2808200"/>
            <a:ext cx="777081" cy="1344375"/>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02" name="Rectangle 101">
            <a:extLst>
              <a:ext uri="{FF2B5EF4-FFF2-40B4-BE49-F238E27FC236}">
                <a16:creationId xmlns:a16="http://schemas.microsoft.com/office/drawing/2014/main" id="{4C68B337-624F-48B7-9CEC-4EB382D241A6}"/>
              </a:ext>
            </a:extLst>
          </p:cNvPr>
          <p:cNvSpPr/>
          <p:nvPr/>
        </p:nvSpPr>
        <p:spPr bwMode="gray">
          <a:xfrm>
            <a:off x="5215288" y="4319792"/>
            <a:ext cx="777081" cy="273591"/>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3" name="Picture 102">
            <a:extLst>
              <a:ext uri="{FF2B5EF4-FFF2-40B4-BE49-F238E27FC236}">
                <a16:creationId xmlns:a16="http://schemas.microsoft.com/office/drawing/2014/main" id="{0D0C49DD-B3C8-4F76-9BCF-9862AD2E54A4}"/>
              </a:ext>
            </a:extLst>
          </p:cNvPr>
          <p:cNvPicPr>
            <a:picLocks noChangeAspect="1"/>
          </p:cNvPicPr>
          <p:nvPr/>
        </p:nvPicPr>
        <p:blipFill rotWithShape="1">
          <a:blip r:embed="rId6"/>
          <a:srcRect l="53241" t="180" r="37903" b="90837"/>
          <a:stretch/>
        </p:blipFill>
        <p:spPr>
          <a:xfrm>
            <a:off x="4265614" y="2053322"/>
            <a:ext cx="1984512" cy="754877"/>
          </a:xfrm>
          <a:prstGeom prst="rect">
            <a:avLst/>
          </a:prstGeom>
          <a:effectLst/>
        </p:spPr>
      </p:pic>
      <p:sp>
        <p:nvSpPr>
          <p:cNvPr id="104" name="Freeform: Shape 103">
            <a:extLst>
              <a:ext uri="{FF2B5EF4-FFF2-40B4-BE49-F238E27FC236}">
                <a16:creationId xmlns:a16="http://schemas.microsoft.com/office/drawing/2014/main" id="{FF27C264-6066-40B5-9ED1-C93A0A4CFCB6}"/>
              </a:ext>
            </a:extLst>
          </p:cNvPr>
          <p:cNvSpPr/>
          <p:nvPr/>
        </p:nvSpPr>
        <p:spPr bwMode="gray">
          <a:xfrm>
            <a:off x="4262481" y="2053322"/>
            <a:ext cx="1987645" cy="754877"/>
          </a:xfrm>
          <a:custGeom>
            <a:avLst/>
            <a:gdLst>
              <a:gd name="connsiteX0" fmla="*/ 0 w 1987645"/>
              <a:gd name="connsiteY0" fmla="*/ 0 h 754877"/>
              <a:gd name="connsiteX1" fmla="*/ 1987645 w 1987645"/>
              <a:gd name="connsiteY1" fmla="*/ 0 h 754877"/>
              <a:gd name="connsiteX2" fmla="*/ 1987645 w 1987645"/>
              <a:gd name="connsiteY2" fmla="*/ 754877 h 754877"/>
              <a:gd name="connsiteX3" fmla="*/ 1228274 w 1987645"/>
              <a:gd name="connsiteY3" fmla="*/ 754877 h 754877"/>
              <a:gd name="connsiteX4" fmla="*/ 1228274 w 1987645"/>
              <a:gd name="connsiteY4" fmla="*/ 349829 h 754877"/>
              <a:gd name="connsiteX5" fmla="*/ 930915 w 1987645"/>
              <a:gd name="connsiteY5" fmla="*/ 349829 h 754877"/>
              <a:gd name="connsiteX6" fmla="*/ 930915 w 1987645"/>
              <a:gd name="connsiteY6" fmla="*/ 754877 h 754877"/>
              <a:gd name="connsiteX7" fmla="*/ 0 w 1987645"/>
              <a:gd name="connsiteY7" fmla="*/ 754877 h 754877"/>
              <a:gd name="connsiteX8" fmla="*/ 0 w 1987645"/>
              <a:gd name="connsiteY8" fmla="*/ 0 h 754877"/>
              <a:gd name="connsiteX9" fmla="*/ 441966 w 1987645"/>
              <a:gd name="connsiteY9" fmla="*/ 185993 h 754877"/>
              <a:gd name="connsiteX10" fmla="*/ 441966 w 1987645"/>
              <a:gd name="connsiteY10" fmla="*/ 340305 h 754877"/>
              <a:gd name="connsiteX11" fmla="*/ 872676 w 1987645"/>
              <a:gd name="connsiteY11" fmla="*/ 340305 h 754877"/>
              <a:gd name="connsiteX12" fmla="*/ 872676 w 1987645"/>
              <a:gd name="connsiteY12" fmla="*/ 185993 h 754877"/>
              <a:gd name="connsiteX13" fmla="*/ 441966 w 1987645"/>
              <a:gd name="connsiteY13" fmla="*/ 185993 h 7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7645" h="754877">
                <a:moveTo>
                  <a:pt x="0" y="0"/>
                </a:moveTo>
                <a:lnTo>
                  <a:pt x="1987645" y="0"/>
                </a:lnTo>
                <a:lnTo>
                  <a:pt x="1987645" y="754877"/>
                </a:lnTo>
                <a:lnTo>
                  <a:pt x="1228274" y="754877"/>
                </a:lnTo>
                <a:lnTo>
                  <a:pt x="1228274" y="349829"/>
                </a:lnTo>
                <a:lnTo>
                  <a:pt x="930915" y="349829"/>
                </a:lnTo>
                <a:lnTo>
                  <a:pt x="930915" y="754877"/>
                </a:lnTo>
                <a:lnTo>
                  <a:pt x="0" y="754877"/>
                </a:lnTo>
                <a:lnTo>
                  <a:pt x="0" y="0"/>
                </a:lnTo>
                <a:close/>
                <a:moveTo>
                  <a:pt x="441966" y="185993"/>
                </a:moveTo>
                <a:lnTo>
                  <a:pt x="441966" y="340305"/>
                </a:lnTo>
                <a:lnTo>
                  <a:pt x="872676" y="340305"/>
                </a:lnTo>
                <a:lnTo>
                  <a:pt x="872676" y="185993"/>
                </a:lnTo>
                <a:lnTo>
                  <a:pt x="441966" y="18599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5" name="Picture 104">
            <a:extLst>
              <a:ext uri="{FF2B5EF4-FFF2-40B4-BE49-F238E27FC236}">
                <a16:creationId xmlns:a16="http://schemas.microsoft.com/office/drawing/2014/main" id="{EA9C8075-1116-4372-8536-D2CB71C76D95}"/>
              </a:ext>
            </a:extLst>
          </p:cNvPr>
          <p:cNvPicPr>
            <a:picLocks noChangeAspect="1"/>
          </p:cNvPicPr>
          <p:nvPr/>
        </p:nvPicPr>
        <p:blipFill rotWithShape="1">
          <a:blip r:embed="rId6"/>
          <a:srcRect l="63852" t="32657" r="33523" b="65794"/>
          <a:stretch/>
        </p:blipFill>
        <p:spPr>
          <a:xfrm>
            <a:off x="6629199" y="4765949"/>
            <a:ext cx="588062" cy="130214"/>
          </a:xfrm>
          <a:prstGeom prst="rect">
            <a:avLst/>
          </a:prstGeom>
        </p:spPr>
      </p:pic>
      <p:sp>
        <p:nvSpPr>
          <p:cNvPr id="106" name="Rounded Rectangle 67">
            <a:extLst>
              <a:ext uri="{FF2B5EF4-FFF2-40B4-BE49-F238E27FC236}">
                <a16:creationId xmlns:a16="http://schemas.microsoft.com/office/drawing/2014/main" id="{D6BEA73E-85D0-4AAF-B809-F496AEA9234B}"/>
              </a:ext>
            </a:extLst>
          </p:cNvPr>
          <p:cNvSpPr/>
          <p:nvPr/>
        </p:nvSpPr>
        <p:spPr bwMode="auto">
          <a:xfrm>
            <a:off x="4704446" y="2231701"/>
            <a:ext cx="430710" cy="1619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B97D9247-D9F7-41E6-9E43-BFA15893F286}"/>
              </a:ext>
            </a:extLst>
          </p:cNvPr>
          <p:cNvSpPr/>
          <p:nvPr/>
        </p:nvSpPr>
        <p:spPr bwMode="auto">
          <a:xfrm>
            <a:off x="4571096" y="210730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108" name="Rounded Rectangle 67">
            <a:extLst>
              <a:ext uri="{FF2B5EF4-FFF2-40B4-BE49-F238E27FC236}">
                <a16:creationId xmlns:a16="http://schemas.microsoft.com/office/drawing/2014/main" id="{865D4EA3-3D39-4097-B75D-95EA2FC84B3D}"/>
              </a:ext>
            </a:extLst>
          </p:cNvPr>
          <p:cNvSpPr/>
          <p:nvPr/>
        </p:nvSpPr>
        <p:spPr bwMode="auto">
          <a:xfrm>
            <a:off x="5193396" y="2403152"/>
            <a:ext cx="297359" cy="40504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C288A04E-F6C2-40AE-8832-78614A8354AF}"/>
              </a:ext>
            </a:extLst>
          </p:cNvPr>
          <p:cNvSpPr/>
          <p:nvPr/>
        </p:nvSpPr>
        <p:spPr bwMode="auto">
          <a:xfrm>
            <a:off x="5394480" y="22512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110" name="Rounded Rectangle 67">
            <a:extLst>
              <a:ext uri="{FF2B5EF4-FFF2-40B4-BE49-F238E27FC236}">
                <a16:creationId xmlns:a16="http://schemas.microsoft.com/office/drawing/2014/main" id="{90C8F7EE-B422-4720-ACF8-AD01E334837F}"/>
              </a:ext>
            </a:extLst>
          </p:cNvPr>
          <p:cNvSpPr/>
          <p:nvPr/>
        </p:nvSpPr>
        <p:spPr bwMode="auto">
          <a:xfrm>
            <a:off x="5212447" y="4152575"/>
            <a:ext cx="796891"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CDEB6AA4-323E-4E82-B604-53423F594EFA}"/>
              </a:ext>
            </a:extLst>
          </p:cNvPr>
          <p:cNvSpPr/>
          <p:nvPr/>
        </p:nvSpPr>
        <p:spPr bwMode="gray">
          <a:xfrm>
            <a:off x="5992369" y="4765949"/>
            <a:ext cx="987101" cy="831336"/>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2" name="Rectangle 111">
            <a:extLst>
              <a:ext uri="{FF2B5EF4-FFF2-40B4-BE49-F238E27FC236}">
                <a16:creationId xmlns:a16="http://schemas.microsoft.com/office/drawing/2014/main" id="{D1E705DC-F3B0-4B70-BBF9-F2AD0B1E22D9}"/>
              </a:ext>
            </a:extLst>
          </p:cNvPr>
          <p:cNvSpPr/>
          <p:nvPr/>
        </p:nvSpPr>
        <p:spPr bwMode="gray">
          <a:xfrm>
            <a:off x="6979470" y="4765949"/>
            <a:ext cx="237791" cy="13021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3" name="Rounded Rectangle 67">
            <a:extLst>
              <a:ext uri="{FF2B5EF4-FFF2-40B4-BE49-F238E27FC236}">
                <a16:creationId xmlns:a16="http://schemas.microsoft.com/office/drawing/2014/main" id="{B9C8A1B4-941A-44E4-9C04-700AAF7D3046}"/>
              </a:ext>
            </a:extLst>
          </p:cNvPr>
          <p:cNvSpPr/>
          <p:nvPr/>
        </p:nvSpPr>
        <p:spPr bwMode="auto">
          <a:xfrm>
            <a:off x="5985031" y="4597075"/>
            <a:ext cx="1002207"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067419DA-2A2E-46FD-B3C7-9C07585CA1A7}"/>
              </a:ext>
            </a:extLst>
          </p:cNvPr>
          <p:cNvSpPr/>
          <p:nvPr/>
        </p:nvSpPr>
        <p:spPr bwMode="auto">
          <a:xfrm>
            <a:off x="5040998" y="40165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sp>
        <p:nvSpPr>
          <p:cNvPr id="67" name="Rectangle 66">
            <a:extLst>
              <a:ext uri="{FF2B5EF4-FFF2-40B4-BE49-F238E27FC236}">
                <a16:creationId xmlns:a16="http://schemas.microsoft.com/office/drawing/2014/main" id="{FC6F824E-FA20-4B0E-84C7-28DBB9564FF5}"/>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68" name="Straight Connector 67">
            <a:extLst>
              <a:ext uri="{FF2B5EF4-FFF2-40B4-BE49-F238E27FC236}">
                <a16:creationId xmlns:a16="http://schemas.microsoft.com/office/drawing/2014/main" id="{032A2C53-5142-456D-BBCB-609BBEA014E3}"/>
              </a:ext>
            </a:extLst>
          </p:cNvPr>
          <p:cNvCxnSpPr>
            <a:cxnSpLocks/>
          </p:cNvCxnSpPr>
          <p:nvPr/>
        </p:nvCxnSpPr>
        <p:spPr>
          <a:xfrm>
            <a:off x="4265614" y="1846741"/>
            <a:ext cx="27431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05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Big Statement Banner</a:t>
            </a:r>
          </a:p>
        </p:txBody>
      </p:sp>
      <p:sp>
        <p:nvSpPr>
          <p:cNvPr id="4" name="Subtitle 3">
            <a:extLst>
              <a:ext uri="{FF2B5EF4-FFF2-40B4-BE49-F238E27FC236}">
                <a16:creationId xmlns:a16="http://schemas.microsoft.com/office/drawing/2014/main" id="{3F428AD0-0EC3-408C-9E8C-BB0779A9B888}"/>
              </a:ext>
            </a:extLst>
          </p:cNvPr>
          <p:cNvSpPr>
            <a:spLocks noGrp="1"/>
          </p:cNvSpPr>
          <p:nvPr>
            <p:ph type="subTitle" idx="10"/>
          </p:nvPr>
        </p:nvSpPr>
        <p:spPr/>
        <p:txBody>
          <a:bodyPr/>
          <a:lstStyle/>
          <a:p>
            <a:r>
              <a:rPr lang="en-US" dirty="0"/>
              <a:t>How can I make a bold statement more visual?</a:t>
            </a:r>
          </a:p>
        </p:txBody>
      </p:sp>
      <p:grpSp>
        <p:nvGrpSpPr>
          <p:cNvPr id="2" name="Group 1">
            <a:extLst>
              <a:ext uri="{FF2B5EF4-FFF2-40B4-BE49-F238E27FC236}">
                <a16:creationId xmlns:a16="http://schemas.microsoft.com/office/drawing/2014/main" id="{3D2EEFE3-AAF1-4ADB-8C7C-5593FA4BCBFA}"/>
              </a:ext>
            </a:extLst>
          </p:cNvPr>
          <p:cNvGrpSpPr/>
          <p:nvPr/>
        </p:nvGrpSpPr>
        <p:grpSpPr>
          <a:xfrm>
            <a:off x="0" y="2757621"/>
            <a:ext cx="12188826" cy="943567"/>
            <a:chOff x="0" y="2757621"/>
            <a:chExt cx="12188826" cy="943567"/>
          </a:xfrm>
        </p:grpSpPr>
        <p:grpSp>
          <p:nvGrpSpPr>
            <p:cNvPr id="60" name="Group 59">
              <a:extLst>
                <a:ext uri="{FF2B5EF4-FFF2-40B4-BE49-F238E27FC236}">
                  <a16:creationId xmlns:a16="http://schemas.microsoft.com/office/drawing/2014/main" id="{417F0BD9-8E13-46E2-A37E-8479D9DB23C8}"/>
                </a:ext>
              </a:extLst>
            </p:cNvPr>
            <p:cNvGrpSpPr/>
            <p:nvPr/>
          </p:nvGrpSpPr>
          <p:grpSpPr bwMode="gray">
            <a:xfrm>
              <a:off x="0" y="2757621"/>
              <a:ext cx="7543161" cy="943567"/>
              <a:chOff x="-170209" y="1371600"/>
              <a:chExt cx="11614844" cy="1452890"/>
            </a:xfrm>
          </p:grpSpPr>
          <p:grpSp>
            <p:nvGrpSpPr>
              <p:cNvPr id="206" name="Group 205">
                <a:extLst>
                  <a:ext uri="{FF2B5EF4-FFF2-40B4-BE49-F238E27FC236}">
                    <a16:creationId xmlns:a16="http://schemas.microsoft.com/office/drawing/2014/main" id="{288E07C1-190C-4BD1-858B-09002AF9A675}"/>
                  </a:ext>
                </a:extLst>
              </p:cNvPr>
              <p:cNvGrpSpPr/>
              <p:nvPr/>
            </p:nvGrpSpPr>
            <p:grpSpPr bwMode="gray">
              <a:xfrm>
                <a:off x="-170209" y="1371600"/>
                <a:ext cx="5807422" cy="1452890"/>
                <a:chOff x="-687322" y="-3611542"/>
                <a:chExt cx="7745100" cy="1937654"/>
              </a:xfrm>
            </p:grpSpPr>
            <p:sp>
              <p:nvSpPr>
                <p:cNvPr id="311" name="Rectangle 310">
                  <a:extLst>
                    <a:ext uri="{FF2B5EF4-FFF2-40B4-BE49-F238E27FC236}">
                      <a16:creationId xmlns:a16="http://schemas.microsoft.com/office/drawing/2014/main" id="{EA630A74-DAFF-40AD-82A2-58849EC591AC}"/>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312" name="Right Triangle 311">
                  <a:extLst>
                    <a:ext uri="{FF2B5EF4-FFF2-40B4-BE49-F238E27FC236}">
                      <a16:creationId xmlns:a16="http://schemas.microsoft.com/office/drawing/2014/main" id="{93160539-C589-4C36-9EC2-EB5ED04CC33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3" name="Right Triangle 312">
                  <a:extLst>
                    <a:ext uri="{FF2B5EF4-FFF2-40B4-BE49-F238E27FC236}">
                      <a16:creationId xmlns:a16="http://schemas.microsoft.com/office/drawing/2014/main" id="{E2ACC326-3D80-4871-9E67-BBC572E97AA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4" name="Right Triangle 313">
                  <a:extLst>
                    <a:ext uri="{FF2B5EF4-FFF2-40B4-BE49-F238E27FC236}">
                      <a16:creationId xmlns:a16="http://schemas.microsoft.com/office/drawing/2014/main" id="{1F74D561-7AC4-4051-ABA9-27630EF475F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5" name="Right Triangle 314">
                  <a:extLst>
                    <a:ext uri="{FF2B5EF4-FFF2-40B4-BE49-F238E27FC236}">
                      <a16:creationId xmlns:a16="http://schemas.microsoft.com/office/drawing/2014/main" id="{303D13D9-39B8-4524-AADE-C351D511DD1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6" name="Right Triangle 315">
                  <a:extLst>
                    <a:ext uri="{FF2B5EF4-FFF2-40B4-BE49-F238E27FC236}">
                      <a16:creationId xmlns:a16="http://schemas.microsoft.com/office/drawing/2014/main" id="{C9F63E60-746D-41F2-BE81-37CE8F39766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7" name="Right Triangle 316">
                  <a:extLst>
                    <a:ext uri="{FF2B5EF4-FFF2-40B4-BE49-F238E27FC236}">
                      <a16:creationId xmlns:a16="http://schemas.microsoft.com/office/drawing/2014/main" id="{0FA58FD8-8E96-4090-A1D4-D0AAAB13E3A0}"/>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8" name="Right Triangle 317">
                  <a:extLst>
                    <a:ext uri="{FF2B5EF4-FFF2-40B4-BE49-F238E27FC236}">
                      <a16:creationId xmlns:a16="http://schemas.microsoft.com/office/drawing/2014/main" id="{71A9A045-BC12-4F66-A8A0-BACF7FCEDCE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9" name="Right Triangle 318">
                  <a:extLst>
                    <a:ext uri="{FF2B5EF4-FFF2-40B4-BE49-F238E27FC236}">
                      <a16:creationId xmlns:a16="http://schemas.microsoft.com/office/drawing/2014/main" id="{9ED5EA56-868D-467D-AC67-8DB89404932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0" name="Right Triangle 319">
                  <a:extLst>
                    <a:ext uri="{FF2B5EF4-FFF2-40B4-BE49-F238E27FC236}">
                      <a16:creationId xmlns:a16="http://schemas.microsoft.com/office/drawing/2014/main" id="{BA1682BA-9FFA-4C16-B990-FE2444B5018F}"/>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1" name="Right Triangle 320">
                  <a:extLst>
                    <a:ext uri="{FF2B5EF4-FFF2-40B4-BE49-F238E27FC236}">
                      <a16:creationId xmlns:a16="http://schemas.microsoft.com/office/drawing/2014/main" id="{35ECA2BF-5F3F-41E6-8351-C277E505B565}"/>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2" name="Right Triangle 321">
                  <a:extLst>
                    <a:ext uri="{FF2B5EF4-FFF2-40B4-BE49-F238E27FC236}">
                      <a16:creationId xmlns:a16="http://schemas.microsoft.com/office/drawing/2014/main" id="{C78806C9-8ADD-4479-AF57-C1EF15B1954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3" name="Right Triangle 322">
                  <a:extLst>
                    <a:ext uri="{FF2B5EF4-FFF2-40B4-BE49-F238E27FC236}">
                      <a16:creationId xmlns:a16="http://schemas.microsoft.com/office/drawing/2014/main" id="{D581A7B7-AF44-4652-8014-A1C374D848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4" name="Right Triangle 323">
                  <a:extLst>
                    <a:ext uri="{FF2B5EF4-FFF2-40B4-BE49-F238E27FC236}">
                      <a16:creationId xmlns:a16="http://schemas.microsoft.com/office/drawing/2014/main" id="{1A442A66-CD09-4CBF-82F4-62173BB5015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5" name="Right Triangle 324">
                  <a:extLst>
                    <a:ext uri="{FF2B5EF4-FFF2-40B4-BE49-F238E27FC236}">
                      <a16:creationId xmlns:a16="http://schemas.microsoft.com/office/drawing/2014/main" id="{B58C052F-F493-49CE-B24E-6F87CF5900AF}"/>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6" name="Right Triangle 325">
                  <a:extLst>
                    <a:ext uri="{FF2B5EF4-FFF2-40B4-BE49-F238E27FC236}">
                      <a16:creationId xmlns:a16="http://schemas.microsoft.com/office/drawing/2014/main" id="{D57D8FB9-E18D-49B2-8453-43449E82ED6A}"/>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7" name="Right Triangle 326">
                  <a:extLst>
                    <a:ext uri="{FF2B5EF4-FFF2-40B4-BE49-F238E27FC236}">
                      <a16:creationId xmlns:a16="http://schemas.microsoft.com/office/drawing/2014/main" id="{80F7C444-C52C-41C6-B0E2-4C91D3632F8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8" name="Right Triangle 327">
                  <a:extLst>
                    <a:ext uri="{FF2B5EF4-FFF2-40B4-BE49-F238E27FC236}">
                      <a16:creationId xmlns:a16="http://schemas.microsoft.com/office/drawing/2014/main" id="{66A2C4DC-266D-4F59-9335-0BFAAB711B7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9" name="Right Triangle 328">
                  <a:extLst>
                    <a:ext uri="{FF2B5EF4-FFF2-40B4-BE49-F238E27FC236}">
                      <a16:creationId xmlns:a16="http://schemas.microsoft.com/office/drawing/2014/main" id="{D9E6F14E-09FE-4FDF-80D7-114422BD5C4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0" name="Right Triangle 329">
                  <a:extLst>
                    <a:ext uri="{FF2B5EF4-FFF2-40B4-BE49-F238E27FC236}">
                      <a16:creationId xmlns:a16="http://schemas.microsoft.com/office/drawing/2014/main" id="{878CBC7F-5F5F-42D3-987C-27CD3821D1F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1" name="Right Triangle 330">
                  <a:extLst>
                    <a:ext uri="{FF2B5EF4-FFF2-40B4-BE49-F238E27FC236}">
                      <a16:creationId xmlns:a16="http://schemas.microsoft.com/office/drawing/2014/main" id="{CDA2A47D-A160-41BB-82CA-BF42EACCDC6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2" name="Right Triangle 331">
                  <a:extLst>
                    <a:ext uri="{FF2B5EF4-FFF2-40B4-BE49-F238E27FC236}">
                      <a16:creationId xmlns:a16="http://schemas.microsoft.com/office/drawing/2014/main" id="{644B6006-82F5-44A0-B511-D757C98D66B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3" name="Right Triangle 332">
                  <a:extLst>
                    <a:ext uri="{FF2B5EF4-FFF2-40B4-BE49-F238E27FC236}">
                      <a16:creationId xmlns:a16="http://schemas.microsoft.com/office/drawing/2014/main" id="{C4B7BEC9-E05B-49B2-9AD8-7763E319899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4" name="Right Triangle 333">
                  <a:extLst>
                    <a:ext uri="{FF2B5EF4-FFF2-40B4-BE49-F238E27FC236}">
                      <a16:creationId xmlns:a16="http://schemas.microsoft.com/office/drawing/2014/main" id="{A5551145-049F-40FD-9572-5D294409087D}"/>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5" name="Right Triangle 334">
                  <a:extLst>
                    <a:ext uri="{FF2B5EF4-FFF2-40B4-BE49-F238E27FC236}">
                      <a16:creationId xmlns:a16="http://schemas.microsoft.com/office/drawing/2014/main" id="{B7ADF80E-ABA9-4B04-9CF1-EBA0315828B1}"/>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6" name="Right Triangle 335">
                  <a:extLst>
                    <a:ext uri="{FF2B5EF4-FFF2-40B4-BE49-F238E27FC236}">
                      <a16:creationId xmlns:a16="http://schemas.microsoft.com/office/drawing/2014/main" id="{46713C9E-237B-4F42-B5FE-46040D1301A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7" name="Right Triangle 336">
                  <a:extLst>
                    <a:ext uri="{FF2B5EF4-FFF2-40B4-BE49-F238E27FC236}">
                      <a16:creationId xmlns:a16="http://schemas.microsoft.com/office/drawing/2014/main" id="{48A24A13-2503-4833-9875-FD8879F33A0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8" name="Right Triangle 337">
                  <a:extLst>
                    <a:ext uri="{FF2B5EF4-FFF2-40B4-BE49-F238E27FC236}">
                      <a16:creationId xmlns:a16="http://schemas.microsoft.com/office/drawing/2014/main" id="{736C1257-1C21-4C0F-B63D-CE6C776DA40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9" name="Right Triangle 338">
                  <a:extLst>
                    <a:ext uri="{FF2B5EF4-FFF2-40B4-BE49-F238E27FC236}">
                      <a16:creationId xmlns:a16="http://schemas.microsoft.com/office/drawing/2014/main" id="{2079B47C-6ED6-4DB9-9312-539A941AA2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0" name="Right Triangle 339">
                  <a:extLst>
                    <a:ext uri="{FF2B5EF4-FFF2-40B4-BE49-F238E27FC236}">
                      <a16:creationId xmlns:a16="http://schemas.microsoft.com/office/drawing/2014/main" id="{DBF0CE2E-A04D-41C4-9309-651D943DA25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1" name="Right Triangle 340">
                  <a:extLst>
                    <a:ext uri="{FF2B5EF4-FFF2-40B4-BE49-F238E27FC236}">
                      <a16:creationId xmlns:a16="http://schemas.microsoft.com/office/drawing/2014/main" id="{B6D2FC8D-6E41-425E-AF40-82861F587F45}"/>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2" name="Right Triangle 341">
                  <a:extLst>
                    <a:ext uri="{FF2B5EF4-FFF2-40B4-BE49-F238E27FC236}">
                      <a16:creationId xmlns:a16="http://schemas.microsoft.com/office/drawing/2014/main" id="{56A141F6-571E-4C47-B27F-32EBF09DE35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3" name="Right Triangle 342">
                  <a:extLst>
                    <a:ext uri="{FF2B5EF4-FFF2-40B4-BE49-F238E27FC236}">
                      <a16:creationId xmlns:a16="http://schemas.microsoft.com/office/drawing/2014/main" id="{AB8CF6E3-28B0-4765-B764-31FAF28F962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4" name="Right Triangle 343">
                  <a:extLst>
                    <a:ext uri="{FF2B5EF4-FFF2-40B4-BE49-F238E27FC236}">
                      <a16:creationId xmlns:a16="http://schemas.microsoft.com/office/drawing/2014/main" id="{27D07CAA-499B-47C1-A6D6-9104DAC898E0}"/>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5" name="Right Triangle 344">
                  <a:extLst>
                    <a:ext uri="{FF2B5EF4-FFF2-40B4-BE49-F238E27FC236}">
                      <a16:creationId xmlns:a16="http://schemas.microsoft.com/office/drawing/2014/main" id="{FE171134-2D00-4C82-960E-BB65843F84AD}"/>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6" name="Right Triangle 345">
                  <a:extLst>
                    <a:ext uri="{FF2B5EF4-FFF2-40B4-BE49-F238E27FC236}">
                      <a16:creationId xmlns:a16="http://schemas.microsoft.com/office/drawing/2014/main" id="{29DA7C2E-360B-4B45-A86F-B4CA6206218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7" name="Right Triangle 346">
                  <a:extLst>
                    <a:ext uri="{FF2B5EF4-FFF2-40B4-BE49-F238E27FC236}">
                      <a16:creationId xmlns:a16="http://schemas.microsoft.com/office/drawing/2014/main" id="{442DD539-0CEF-472F-BA71-6C5E4D20976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8" name="Right Triangle 347">
                  <a:extLst>
                    <a:ext uri="{FF2B5EF4-FFF2-40B4-BE49-F238E27FC236}">
                      <a16:creationId xmlns:a16="http://schemas.microsoft.com/office/drawing/2014/main" id="{ADA96278-3C6D-442C-81D7-ADF1766E492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9" name="Right Triangle 348">
                  <a:extLst>
                    <a:ext uri="{FF2B5EF4-FFF2-40B4-BE49-F238E27FC236}">
                      <a16:creationId xmlns:a16="http://schemas.microsoft.com/office/drawing/2014/main" id="{0973FF86-91AB-469A-AAA3-25E5E5F00C2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0" name="Right Triangle 349">
                  <a:extLst>
                    <a:ext uri="{FF2B5EF4-FFF2-40B4-BE49-F238E27FC236}">
                      <a16:creationId xmlns:a16="http://schemas.microsoft.com/office/drawing/2014/main" id="{5A2F298F-5B0A-4642-ACB3-9BBE85E8311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1" name="Right Triangle 350">
                  <a:extLst>
                    <a:ext uri="{FF2B5EF4-FFF2-40B4-BE49-F238E27FC236}">
                      <a16:creationId xmlns:a16="http://schemas.microsoft.com/office/drawing/2014/main" id="{48C33BBD-0E01-4CB1-A1A5-3B531D2FA6C6}"/>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2" name="Right Triangle 351">
                  <a:extLst>
                    <a:ext uri="{FF2B5EF4-FFF2-40B4-BE49-F238E27FC236}">
                      <a16:creationId xmlns:a16="http://schemas.microsoft.com/office/drawing/2014/main" id="{C39862BC-9FA4-4FEF-B55C-7BBCEDF6ADD7}"/>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3" name="Right Triangle 352">
                  <a:extLst>
                    <a:ext uri="{FF2B5EF4-FFF2-40B4-BE49-F238E27FC236}">
                      <a16:creationId xmlns:a16="http://schemas.microsoft.com/office/drawing/2014/main" id="{577219E5-9FF9-4272-9330-33A1B4752412}"/>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4" name="Right Triangle 353">
                  <a:extLst>
                    <a:ext uri="{FF2B5EF4-FFF2-40B4-BE49-F238E27FC236}">
                      <a16:creationId xmlns:a16="http://schemas.microsoft.com/office/drawing/2014/main" id="{F0C8A2F1-51E8-4F46-AFD0-0C21E54C971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5" name="Right Triangle 354">
                  <a:extLst>
                    <a:ext uri="{FF2B5EF4-FFF2-40B4-BE49-F238E27FC236}">
                      <a16:creationId xmlns:a16="http://schemas.microsoft.com/office/drawing/2014/main" id="{B52E4BA8-E5C9-4EF5-9D13-35DDFEBB0A9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6" name="Right Triangle 355">
                  <a:extLst>
                    <a:ext uri="{FF2B5EF4-FFF2-40B4-BE49-F238E27FC236}">
                      <a16:creationId xmlns:a16="http://schemas.microsoft.com/office/drawing/2014/main" id="{9265E9D7-F57D-4167-BBF6-A03923FDD0F8}"/>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7" name="Right Triangle 356">
                  <a:extLst>
                    <a:ext uri="{FF2B5EF4-FFF2-40B4-BE49-F238E27FC236}">
                      <a16:creationId xmlns:a16="http://schemas.microsoft.com/office/drawing/2014/main" id="{99645507-5322-4E4E-9DFA-03BDFDE2485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8" name="Right Triangle 357">
                  <a:extLst>
                    <a:ext uri="{FF2B5EF4-FFF2-40B4-BE49-F238E27FC236}">
                      <a16:creationId xmlns:a16="http://schemas.microsoft.com/office/drawing/2014/main" id="{FEFCD19E-6DBF-49BD-9126-6F03006EB39F}"/>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9" name="Right Triangle 358">
                  <a:extLst>
                    <a:ext uri="{FF2B5EF4-FFF2-40B4-BE49-F238E27FC236}">
                      <a16:creationId xmlns:a16="http://schemas.microsoft.com/office/drawing/2014/main" id="{56C9D828-C606-4A2C-9588-FB5FCD92DFF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0" name="Right Triangle 359">
                  <a:extLst>
                    <a:ext uri="{FF2B5EF4-FFF2-40B4-BE49-F238E27FC236}">
                      <a16:creationId xmlns:a16="http://schemas.microsoft.com/office/drawing/2014/main" id="{B4E94EEC-7585-424D-8AC7-667F859DF2B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1" name="Right Triangle 360">
                  <a:extLst>
                    <a:ext uri="{FF2B5EF4-FFF2-40B4-BE49-F238E27FC236}">
                      <a16:creationId xmlns:a16="http://schemas.microsoft.com/office/drawing/2014/main" id="{33529220-16EB-4309-836C-9460081DD16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2" name="Right Triangle 361">
                  <a:extLst>
                    <a:ext uri="{FF2B5EF4-FFF2-40B4-BE49-F238E27FC236}">
                      <a16:creationId xmlns:a16="http://schemas.microsoft.com/office/drawing/2014/main" id="{E2FD410A-F969-434A-A297-4A3D174D27D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3" name="Right Triangle 362">
                  <a:extLst>
                    <a:ext uri="{FF2B5EF4-FFF2-40B4-BE49-F238E27FC236}">
                      <a16:creationId xmlns:a16="http://schemas.microsoft.com/office/drawing/2014/main" id="{1F13DC6C-69CB-4315-B1A2-EC3FAEB3C73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4" name="Right Triangle 363">
                  <a:extLst>
                    <a:ext uri="{FF2B5EF4-FFF2-40B4-BE49-F238E27FC236}">
                      <a16:creationId xmlns:a16="http://schemas.microsoft.com/office/drawing/2014/main" id="{D9BF798D-F006-4AC3-8575-208F80732BC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5" name="Right Triangle 364">
                  <a:extLst>
                    <a:ext uri="{FF2B5EF4-FFF2-40B4-BE49-F238E27FC236}">
                      <a16:creationId xmlns:a16="http://schemas.microsoft.com/office/drawing/2014/main" id="{F4AAA467-CADA-495D-AFBF-2ED71132DCB1}"/>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6" name="Right Triangle 365">
                  <a:extLst>
                    <a:ext uri="{FF2B5EF4-FFF2-40B4-BE49-F238E27FC236}">
                      <a16:creationId xmlns:a16="http://schemas.microsoft.com/office/drawing/2014/main" id="{46710D10-7258-4E80-8ED9-0ED6C185FCF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7" name="Right Triangle 366">
                  <a:extLst>
                    <a:ext uri="{FF2B5EF4-FFF2-40B4-BE49-F238E27FC236}">
                      <a16:creationId xmlns:a16="http://schemas.microsoft.com/office/drawing/2014/main" id="{FBE7B772-36F3-4510-8FCC-826AB4DDA38B}"/>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8" name="Right Triangle 367">
                  <a:extLst>
                    <a:ext uri="{FF2B5EF4-FFF2-40B4-BE49-F238E27FC236}">
                      <a16:creationId xmlns:a16="http://schemas.microsoft.com/office/drawing/2014/main" id="{C4A131F2-3446-454E-8AF5-77D88CEC04BA}"/>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9" name="Right Triangle 368">
                  <a:extLst>
                    <a:ext uri="{FF2B5EF4-FFF2-40B4-BE49-F238E27FC236}">
                      <a16:creationId xmlns:a16="http://schemas.microsoft.com/office/drawing/2014/main" id="{03D8746F-309D-4D86-B0D2-1B3091D92A22}"/>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0" name="Right Triangle 369">
                  <a:extLst>
                    <a:ext uri="{FF2B5EF4-FFF2-40B4-BE49-F238E27FC236}">
                      <a16:creationId xmlns:a16="http://schemas.microsoft.com/office/drawing/2014/main" id="{AE3FBA80-0219-445C-9486-4CCBDF89D4D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1" name="Right Triangle 370">
                  <a:extLst>
                    <a:ext uri="{FF2B5EF4-FFF2-40B4-BE49-F238E27FC236}">
                      <a16:creationId xmlns:a16="http://schemas.microsoft.com/office/drawing/2014/main" id="{0EDB327F-5650-4062-B9B0-4995982DB61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2" name="Right Triangle 371">
                  <a:extLst>
                    <a:ext uri="{FF2B5EF4-FFF2-40B4-BE49-F238E27FC236}">
                      <a16:creationId xmlns:a16="http://schemas.microsoft.com/office/drawing/2014/main" id="{1FCACDE8-196F-4C49-8C26-335DB2D73DD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3" name="Right Triangle 372">
                  <a:extLst>
                    <a:ext uri="{FF2B5EF4-FFF2-40B4-BE49-F238E27FC236}">
                      <a16:creationId xmlns:a16="http://schemas.microsoft.com/office/drawing/2014/main" id="{CF526CB9-AC44-48DB-897D-8F94DBB80F3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4" name="Right Triangle 373">
                  <a:extLst>
                    <a:ext uri="{FF2B5EF4-FFF2-40B4-BE49-F238E27FC236}">
                      <a16:creationId xmlns:a16="http://schemas.microsoft.com/office/drawing/2014/main" id="{5B96789C-AC82-4607-825B-6DE5D19A48E9}"/>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5" name="Right Triangle 374">
                  <a:extLst>
                    <a:ext uri="{FF2B5EF4-FFF2-40B4-BE49-F238E27FC236}">
                      <a16:creationId xmlns:a16="http://schemas.microsoft.com/office/drawing/2014/main" id="{B045603F-67EB-4FD2-BF69-4A95EC34C00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6" name="Right Triangle 375">
                  <a:extLst>
                    <a:ext uri="{FF2B5EF4-FFF2-40B4-BE49-F238E27FC236}">
                      <a16:creationId xmlns:a16="http://schemas.microsoft.com/office/drawing/2014/main" id="{4351BF77-71AB-480E-BAF8-88A5D8E7754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7" name="Right Triangle 376">
                  <a:extLst>
                    <a:ext uri="{FF2B5EF4-FFF2-40B4-BE49-F238E27FC236}">
                      <a16:creationId xmlns:a16="http://schemas.microsoft.com/office/drawing/2014/main" id="{DBC18E36-BBD7-4C27-B1A1-F2EDA6BCB47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8" name="Right Triangle 377">
                  <a:extLst>
                    <a:ext uri="{FF2B5EF4-FFF2-40B4-BE49-F238E27FC236}">
                      <a16:creationId xmlns:a16="http://schemas.microsoft.com/office/drawing/2014/main" id="{22971AAA-212F-48B5-B73F-5CF31907E4A1}"/>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9" name="Right Triangle 378">
                  <a:extLst>
                    <a:ext uri="{FF2B5EF4-FFF2-40B4-BE49-F238E27FC236}">
                      <a16:creationId xmlns:a16="http://schemas.microsoft.com/office/drawing/2014/main" id="{DB7FF0DD-9D74-4571-A116-BB30117C5FA1}"/>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0" name="Right Triangle 379">
                  <a:extLst>
                    <a:ext uri="{FF2B5EF4-FFF2-40B4-BE49-F238E27FC236}">
                      <a16:creationId xmlns:a16="http://schemas.microsoft.com/office/drawing/2014/main" id="{049EBDAA-37A5-4B26-A33A-BC1E737AA179}"/>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381" name="Group 380">
                  <a:extLst>
                    <a:ext uri="{FF2B5EF4-FFF2-40B4-BE49-F238E27FC236}">
                      <a16:creationId xmlns:a16="http://schemas.microsoft.com/office/drawing/2014/main" id="{FF7CF613-6BB4-4AE5-9766-3A6D3DE5A042}"/>
                    </a:ext>
                  </a:extLst>
                </p:cNvPr>
                <p:cNvGrpSpPr/>
                <p:nvPr/>
              </p:nvGrpSpPr>
              <p:grpSpPr bwMode="gray">
                <a:xfrm>
                  <a:off x="1246544" y="-3611542"/>
                  <a:ext cx="968389" cy="968389"/>
                  <a:chOff x="1246544" y="-3611542"/>
                  <a:chExt cx="968389" cy="968389"/>
                </a:xfrm>
              </p:grpSpPr>
              <p:sp>
                <p:nvSpPr>
                  <p:cNvPr id="410" name="Right Triangle 409">
                    <a:extLst>
                      <a:ext uri="{FF2B5EF4-FFF2-40B4-BE49-F238E27FC236}">
                        <a16:creationId xmlns:a16="http://schemas.microsoft.com/office/drawing/2014/main" id="{4C0C400D-A666-497F-BAC6-B1E02901242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1" name="Right Triangle 410">
                    <a:extLst>
                      <a:ext uri="{FF2B5EF4-FFF2-40B4-BE49-F238E27FC236}">
                        <a16:creationId xmlns:a16="http://schemas.microsoft.com/office/drawing/2014/main" id="{E708EDC1-B7C3-422F-9E38-5FC91052329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2" name="Right Triangle 411">
                    <a:extLst>
                      <a:ext uri="{FF2B5EF4-FFF2-40B4-BE49-F238E27FC236}">
                        <a16:creationId xmlns:a16="http://schemas.microsoft.com/office/drawing/2014/main" id="{0B6FD6DB-5431-4B5D-BB65-C707D651787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3" name="Right Triangle 412">
                    <a:extLst>
                      <a:ext uri="{FF2B5EF4-FFF2-40B4-BE49-F238E27FC236}">
                        <a16:creationId xmlns:a16="http://schemas.microsoft.com/office/drawing/2014/main" id="{55A59587-8550-4FE1-BE8B-248395172FF4}"/>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382" name="Right Triangle 381">
                  <a:extLst>
                    <a:ext uri="{FF2B5EF4-FFF2-40B4-BE49-F238E27FC236}">
                      <a16:creationId xmlns:a16="http://schemas.microsoft.com/office/drawing/2014/main" id="{F63E5FE3-5020-4D79-A098-1A774F4C8D78}"/>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3" name="Right Triangle 382">
                  <a:extLst>
                    <a:ext uri="{FF2B5EF4-FFF2-40B4-BE49-F238E27FC236}">
                      <a16:creationId xmlns:a16="http://schemas.microsoft.com/office/drawing/2014/main" id="{72B88CA9-5291-421D-A70B-21E378DC2109}"/>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4" name="Right Triangle 383">
                  <a:extLst>
                    <a:ext uri="{FF2B5EF4-FFF2-40B4-BE49-F238E27FC236}">
                      <a16:creationId xmlns:a16="http://schemas.microsoft.com/office/drawing/2014/main" id="{0A1CB713-EBAA-4C14-B576-07A4A4A70F5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5" name="Right Triangle 384">
                  <a:extLst>
                    <a:ext uri="{FF2B5EF4-FFF2-40B4-BE49-F238E27FC236}">
                      <a16:creationId xmlns:a16="http://schemas.microsoft.com/office/drawing/2014/main" id="{40C4BF04-0F38-4446-AF70-6DE7A21312A8}"/>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6" name="Right Triangle 385">
                  <a:extLst>
                    <a:ext uri="{FF2B5EF4-FFF2-40B4-BE49-F238E27FC236}">
                      <a16:creationId xmlns:a16="http://schemas.microsoft.com/office/drawing/2014/main" id="{F8E5D62F-AE1E-441A-A0A2-257CCEF8A283}"/>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7" name="Right Triangle 386">
                  <a:extLst>
                    <a:ext uri="{FF2B5EF4-FFF2-40B4-BE49-F238E27FC236}">
                      <a16:creationId xmlns:a16="http://schemas.microsoft.com/office/drawing/2014/main" id="{9B3B8ECF-06DC-4EC6-8F74-1325121B8C49}"/>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8" name="Right Triangle 387">
                  <a:extLst>
                    <a:ext uri="{FF2B5EF4-FFF2-40B4-BE49-F238E27FC236}">
                      <a16:creationId xmlns:a16="http://schemas.microsoft.com/office/drawing/2014/main" id="{C1EBC388-CAD2-4C43-96EE-5401537C1296}"/>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9" name="Right Triangle 388">
                  <a:extLst>
                    <a:ext uri="{FF2B5EF4-FFF2-40B4-BE49-F238E27FC236}">
                      <a16:creationId xmlns:a16="http://schemas.microsoft.com/office/drawing/2014/main" id="{75EEE596-A97D-48DC-A07D-82722F5918A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0" name="Right Triangle 389">
                  <a:extLst>
                    <a:ext uri="{FF2B5EF4-FFF2-40B4-BE49-F238E27FC236}">
                      <a16:creationId xmlns:a16="http://schemas.microsoft.com/office/drawing/2014/main" id="{C6119054-621D-4273-94DC-274AF596E62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1" name="Right Triangle 390">
                  <a:extLst>
                    <a:ext uri="{FF2B5EF4-FFF2-40B4-BE49-F238E27FC236}">
                      <a16:creationId xmlns:a16="http://schemas.microsoft.com/office/drawing/2014/main" id="{1E27A8EC-6FBC-4942-AD1E-A22891274A5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2" name="Right Triangle 391">
                  <a:extLst>
                    <a:ext uri="{FF2B5EF4-FFF2-40B4-BE49-F238E27FC236}">
                      <a16:creationId xmlns:a16="http://schemas.microsoft.com/office/drawing/2014/main" id="{CA5B2D3F-DFAA-4A87-9E25-C9B692532BD7}"/>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3" name="Right Triangle 392">
                  <a:extLst>
                    <a:ext uri="{FF2B5EF4-FFF2-40B4-BE49-F238E27FC236}">
                      <a16:creationId xmlns:a16="http://schemas.microsoft.com/office/drawing/2014/main" id="{FA2EF476-806F-4AF4-B2A3-38CEAF3A79F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4" name="Right Triangle 393">
                  <a:extLst>
                    <a:ext uri="{FF2B5EF4-FFF2-40B4-BE49-F238E27FC236}">
                      <a16:creationId xmlns:a16="http://schemas.microsoft.com/office/drawing/2014/main" id="{2101A5B4-20F8-4C48-988E-641E07B3F8D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5" name="Right Triangle 394">
                  <a:extLst>
                    <a:ext uri="{FF2B5EF4-FFF2-40B4-BE49-F238E27FC236}">
                      <a16:creationId xmlns:a16="http://schemas.microsoft.com/office/drawing/2014/main" id="{2676B3A9-7B84-44A0-A3FC-4911EF585CD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6" name="Right Triangle 395">
                  <a:extLst>
                    <a:ext uri="{FF2B5EF4-FFF2-40B4-BE49-F238E27FC236}">
                      <a16:creationId xmlns:a16="http://schemas.microsoft.com/office/drawing/2014/main" id="{66950309-1C3F-4107-A795-A9F297433A0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7" name="Right Triangle 396">
                  <a:extLst>
                    <a:ext uri="{FF2B5EF4-FFF2-40B4-BE49-F238E27FC236}">
                      <a16:creationId xmlns:a16="http://schemas.microsoft.com/office/drawing/2014/main" id="{A9E83CE6-4CD6-44AE-9C25-B77D822C74CB}"/>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8" name="Right Triangle 397">
                  <a:extLst>
                    <a:ext uri="{FF2B5EF4-FFF2-40B4-BE49-F238E27FC236}">
                      <a16:creationId xmlns:a16="http://schemas.microsoft.com/office/drawing/2014/main" id="{069EADC9-6371-4EF0-B73E-DEC18B01C09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9" name="Right Triangle 398">
                  <a:extLst>
                    <a:ext uri="{FF2B5EF4-FFF2-40B4-BE49-F238E27FC236}">
                      <a16:creationId xmlns:a16="http://schemas.microsoft.com/office/drawing/2014/main" id="{BA7CB49E-FC87-46AB-BED1-0440319A0F1D}"/>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0" name="Right Triangle 399">
                  <a:extLst>
                    <a:ext uri="{FF2B5EF4-FFF2-40B4-BE49-F238E27FC236}">
                      <a16:creationId xmlns:a16="http://schemas.microsoft.com/office/drawing/2014/main" id="{37E677F8-668B-449E-AB33-6F482A67EEF4}"/>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1" name="Right Triangle 400">
                  <a:extLst>
                    <a:ext uri="{FF2B5EF4-FFF2-40B4-BE49-F238E27FC236}">
                      <a16:creationId xmlns:a16="http://schemas.microsoft.com/office/drawing/2014/main" id="{D00021FB-0A63-4F12-9C12-068E8AE32ADF}"/>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2" name="Right Triangle 401">
                  <a:extLst>
                    <a:ext uri="{FF2B5EF4-FFF2-40B4-BE49-F238E27FC236}">
                      <a16:creationId xmlns:a16="http://schemas.microsoft.com/office/drawing/2014/main" id="{AF4D3C29-0EF9-496E-AFB5-CEFFF332800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3" name="Right Triangle 402">
                  <a:extLst>
                    <a:ext uri="{FF2B5EF4-FFF2-40B4-BE49-F238E27FC236}">
                      <a16:creationId xmlns:a16="http://schemas.microsoft.com/office/drawing/2014/main" id="{046A365C-C398-49C6-A1FE-BAE8B66DE38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4" name="Right Triangle 403">
                  <a:extLst>
                    <a:ext uri="{FF2B5EF4-FFF2-40B4-BE49-F238E27FC236}">
                      <a16:creationId xmlns:a16="http://schemas.microsoft.com/office/drawing/2014/main" id="{3BAF4F8D-1E01-40EE-9533-8972FCB4734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05" name="Group 404">
                  <a:extLst>
                    <a:ext uri="{FF2B5EF4-FFF2-40B4-BE49-F238E27FC236}">
                      <a16:creationId xmlns:a16="http://schemas.microsoft.com/office/drawing/2014/main" id="{F02C52C5-4C90-4A31-8DA1-C243222F1BF5}"/>
                    </a:ext>
                  </a:extLst>
                </p:cNvPr>
                <p:cNvGrpSpPr/>
                <p:nvPr/>
              </p:nvGrpSpPr>
              <p:grpSpPr bwMode="gray">
                <a:xfrm rot="10800000">
                  <a:off x="4151710" y="-2642277"/>
                  <a:ext cx="968389" cy="968389"/>
                  <a:chOff x="1246544" y="-3611542"/>
                  <a:chExt cx="968389" cy="968389"/>
                </a:xfrm>
              </p:grpSpPr>
              <p:sp>
                <p:nvSpPr>
                  <p:cNvPr id="406" name="Right Triangle 405">
                    <a:extLst>
                      <a:ext uri="{FF2B5EF4-FFF2-40B4-BE49-F238E27FC236}">
                        <a16:creationId xmlns:a16="http://schemas.microsoft.com/office/drawing/2014/main" id="{0EF3B497-D728-40E7-A4EA-66762E8EAE33}"/>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7" name="Right Triangle 406">
                    <a:extLst>
                      <a:ext uri="{FF2B5EF4-FFF2-40B4-BE49-F238E27FC236}">
                        <a16:creationId xmlns:a16="http://schemas.microsoft.com/office/drawing/2014/main" id="{F16AC317-E46B-42B5-A3E7-EE3525F91A7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8" name="Right Triangle 407">
                    <a:extLst>
                      <a:ext uri="{FF2B5EF4-FFF2-40B4-BE49-F238E27FC236}">
                        <a16:creationId xmlns:a16="http://schemas.microsoft.com/office/drawing/2014/main" id="{7769CDE0-ED5A-4C61-81A2-84142CB7F38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9" name="Right Triangle 408">
                    <a:extLst>
                      <a:ext uri="{FF2B5EF4-FFF2-40B4-BE49-F238E27FC236}">
                        <a16:creationId xmlns:a16="http://schemas.microsoft.com/office/drawing/2014/main" id="{69EDA896-3677-45F9-AE8C-1E62F2E92D8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207" name="Group 206">
                <a:extLst>
                  <a:ext uri="{FF2B5EF4-FFF2-40B4-BE49-F238E27FC236}">
                    <a16:creationId xmlns:a16="http://schemas.microsoft.com/office/drawing/2014/main" id="{C2A3FC7B-906E-4373-820B-6D39BD367D0A}"/>
                  </a:ext>
                </a:extLst>
              </p:cNvPr>
              <p:cNvGrpSpPr/>
              <p:nvPr/>
            </p:nvGrpSpPr>
            <p:grpSpPr bwMode="gray">
              <a:xfrm>
                <a:off x="5637213" y="1371600"/>
                <a:ext cx="5807422" cy="1452890"/>
                <a:chOff x="-687322" y="-3611542"/>
                <a:chExt cx="7745100" cy="1937654"/>
              </a:xfrm>
            </p:grpSpPr>
            <p:sp>
              <p:nvSpPr>
                <p:cNvPr id="208" name="Rectangle 207">
                  <a:extLst>
                    <a:ext uri="{FF2B5EF4-FFF2-40B4-BE49-F238E27FC236}">
                      <a16:creationId xmlns:a16="http://schemas.microsoft.com/office/drawing/2014/main" id="{3E92193D-B81A-4856-9D84-F3F0B2557B34}"/>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209" name="Right Triangle 208">
                  <a:extLst>
                    <a:ext uri="{FF2B5EF4-FFF2-40B4-BE49-F238E27FC236}">
                      <a16:creationId xmlns:a16="http://schemas.microsoft.com/office/drawing/2014/main" id="{7F00EC92-0993-4CC7-877C-1FDDE6103D8A}"/>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 name="Right Triangle 209">
                  <a:extLst>
                    <a:ext uri="{FF2B5EF4-FFF2-40B4-BE49-F238E27FC236}">
                      <a16:creationId xmlns:a16="http://schemas.microsoft.com/office/drawing/2014/main" id="{517E7996-0CE2-4DE4-9806-B85062566C4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Right Triangle 210">
                  <a:extLst>
                    <a:ext uri="{FF2B5EF4-FFF2-40B4-BE49-F238E27FC236}">
                      <a16:creationId xmlns:a16="http://schemas.microsoft.com/office/drawing/2014/main" id="{C314A0C8-FA60-4F58-8B06-7AF897D91F69}"/>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Right Triangle 211">
                  <a:extLst>
                    <a:ext uri="{FF2B5EF4-FFF2-40B4-BE49-F238E27FC236}">
                      <a16:creationId xmlns:a16="http://schemas.microsoft.com/office/drawing/2014/main" id="{920B47C6-1675-48BD-A67A-4038904EAD06}"/>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Right Triangle 212">
                  <a:extLst>
                    <a:ext uri="{FF2B5EF4-FFF2-40B4-BE49-F238E27FC236}">
                      <a16:creationId xmlns:a16="http://schemas.microsoft.com/office/drawing/2014/main" id="{6E2435F2-B8A3-4C99-94F6-3D0C8FBE37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Right Triangle 213">
                  <a:extLst>
                    <a:ext uri="{FF2B5EF4-FFF2-40B4-BE49-F238E27FC236}">
                      <a16:creationId xmlns:a16="http://schemas.microsoft.com/office/drawing/2014/main" id="{03EAB1B9-AB30-4AE2-9336-DBC4DA0BB72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5" name="Right Triangle 214">
                  <a:extLst>
                    <a:ext uri="{FF2B5EF4-FFF2-40B4-BE49-F238E27FC236}">
                      <a16:creationId xmlns:a16="http://schemas.microsoft.com/office/drawing/2014/main" id="{E169E128-6378-4D53-B451-99D8FEA05D4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6" name="Right Triangle 215">
                  <a:extLst>
                    <a:ext uri="{FF2B5EF4-FFF2-40B4-BE49-F238E27FC236}">
                      <a16:creationId xmlns:a16="http://schemas.microsoft.com/office/drawing/2014/main" id="{7160B6ED-BF3A-4035-A151-B6B013844E98}"/>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Right Triangle 216">
                  <a:extLst>
                    <a:ext uri="{FF2B5EF4-FFF2-40B4-BE49-F238E27FC236}">
                      <a16:creationId xmlns:a16="http://schemas.microsoft.com/office/drawing/2014/main" id="{10976CA7-EDBD-47C1-BB1F-E68D692DDD1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Right Triangle 217">
                  <a:extLst>
                    <a:ext uri="{FF2B5EF4-FFF2-40B4-BE49-F238E27FC236}">
                      <a16:creationId xmlns:a16="http://schemas.microsoft.com/office/drawing/2014/main" id="{EDF448CC-34FE-4AA5-868B-24FAEA39406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9" name="Right Triangle 218">
                  <a:extLst>
                    <a:ext uri="{FF2B5EF4-FFF2-40B4-BE49-F238E27FC236}">
                      <a16:creationId xmlns:a16="http://schemas.microsoft.com/office/drawing/2014/main" id="{BAEFB3C9-64B4-483D-B910-4BE7DD9AC28D}"/>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0" name="Right Triangle 219">
                  <a:extLst>
                    <a:ext uri="{FF2B5EF4-FFF2-40B4-BE49-F238E27FC236}">
                      <a16:creationId xmlns:a16="http://schemas.microsoft.com/office/drawing/2014/main" id="{A6E7B03E-4517-4BB7-8EDB-086AF242645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Right Triangle 220">
                  <a:extLst>
                    <a:ext uri="{FF2B5EF4-FFF2-40B4-BE49-F238E27FC236}">
                      <a16:creationId xmlns:a16="http://schemas.microsoft.com/office/drawing/2014/main" id="{0B1859F5-9D0F-49CC-919C-E1487D4A98F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Right Triangle 221">
                  <a:extLst>
                    <a:ext uri="{FF2B5EF4-FFF2-40B4-BE49-F238E27FC236}">
                      <a16:creationId xmlns:a16="http://schemas.microsoft.com/office/drawing/2014/main" id="{0009009E-1006-4950-8264-B8A470411A0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Right Triangle 222">
                  <a:extLst>
                    <a:ext uri="{FF2B5EF4-FFF2-40B4-BE49-F238E27FC236}">
                      <a16:creationId xmlns:a16="http://schemas.microsoft.com/office/drawing/2014/main" id="{F98094F3-EB61-4120-B947-C3190A19218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4" name="Right Triangle 223">
                  <a:extLst>
                    <a:ext uri="{FF2B5EF4-FFF2-40B4-BE49-F238E27FC236}">
                      <a16:creationId xmlns:a16="http://schemas.microsoft.com/office/drawing/2014/main" id="{81389C1F-F763-4892-8802-AB6A0F81363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Right Triangle 224">
                  <a:extLst>
                    <a:ext uri="{FF2B5EF4-FFF2-40B4-BE49-F238E27FC236}">
                      <a16:creationId xmlns:a16="http://schemas.microsoft.com/office/drawing/2014/main" id="{9788A9FE-511F-4E87-9C6E-2BEDBCBD7F7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6" name="Right Triangle 225">
                  <a:extLst>
                    <a:ext uri="{FF2B5EF4-FFF2-40B4-BE49-F238E27FC236}">
                      <a16:creationId xmlns:a16="http://schemas.microsoft.com/office/drawing/2014/main" id="{E91DDCC0-BB79-4FFB-A483-4D032C90338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ight Triangle 226">
                  <a:extLst>
                    <a:ext uri="{FF2B5EF4-FFF2-40B4-BE49-F238E27FC236}">
                      <a16:creationId xmlns:a16="http://schemas.microsoft.com/office/drawing/2014/main" id="{FBCCA0F7-8ED0-4C06-9ACF-C200447BF69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Right Triangle 227">
                  <a:extLst>
                    <a:ext uri="{FF2B5EF4-FFF2-40B4-BE49-F238E27FC236}">
                      <a16:creationId xmlns:a16="http://schemas.microsoft.com/office/drawing/2014/main" id="{95D9C198-88F3-4BB3-9941-246F7C222A93}"/>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Right Triangle 228">
                  <a:extLst>
                    <a:ext uri="{FF2B5EF4-FFF2-40B4-BE49-F238E27FC236}">
                      <a16:creationId xmlns:a16="http://schemas.microsoft.com/office/drawing/2014/main" id="{BCBDC1C0-FCFD-4CE0-998D-0AF90837AC3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0" name="Right Triangle 229">
                  <a:extLst>
                    <a:ext uri="{FF2B5EF4-FFF2-40B4-BE49-F238E27FC236}">
                      <a16:creationId xmlns:a16="http://schemas.microsoft.com/office/drawing/2014/main" id="{88E3CA36-6C89-4299-889C-79026D2CA7B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1" name="Right Triangle 230">
                  <a:extLst>
                    <a:ext uri="{FF2B5EF4-FFF2-40B4-BE49-F238E27FC236}">
                      <a16:creationId xmlns:a16="http://schemas.microsoft.com/office/drawing/2014/main" id="{5231B4A2-C72B-42D2-8BF2-3881CE3F5EE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2" name="Right Triangle 231">
                  <a:extLst>
                    <a:ext uri="{FF2B5EF4-FFF2-40B4-BE49-F238E27FC236}">
                      <a16:creationId xmlns:a16="http://schemas.microsoft.com/office/drawing/2014/main" id="{13F0980E-4A4E-47C1-8CD4-4BB633B4FE1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Right Triangle 232">
                  <a:extLst>
                    <a:ext uri="{FF2B5EF4-FFF2-40B4-BE49-F238E27FC236}">
                      <a16:creationId xmlns:a16="http://schemas.microsoft.com/office/drawing/2014/main" id="{9668738B-0A7F-4594-858D-8C2EFFC05973}"/>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Right Triangle 233">
                  <a:extLst>
                    <a:ext uri="{FF2B5EF4-FFF2-40B4-BE49-F238E27FC236}">
                      <a16:creationId xmlns:a16="http://schemas.microsoft.com/office/drawing/2014/main" id="{8D221895-A86E-4CC1-9360-A8EC8DA4CE02}"/>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Right Triangle 234">
                  <a:extLst>
                    <a:ext uri="{FF2B5EF4-FFF2-40B4-BE49-F238E27FC236}">
                      <a16:creationId xmlns:a16="http://schemas.microsoft.com/office/drawing/2014/main" id="{D1FE93ED-4E80-4178-8695-8038D21F424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6" name="Right Triangle 235">
                  <a:extLst>
                    <a:ext uri="{FF2B5EF4-FFF2-40B4-BE49-F238E27FC236}">
                      <a16:creationId xmlns:a16="http://schemas.microsoft.com/office/drawing/2014/main" id="{CDC0CF54-928D-44D6-A4C9-CF71F32B908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Right Triangle 236">
                  <a:extLst>
                    <a:ext uri="{FF2B5EF4-FFF2-40B4-BE49-F238E27FC236}">
                      <a16:creationId xmlns:a16="http://schemas.microsoft.com/office/drawing/2014/main" id="{71DC5FF1-69BE-49A9-903D-5C6294CE9AC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8" name="Right Triangle 237">
                  <a:extLst>
                    <a:ext uri="{FF2B5EF4-FFF2-40B4-BE49-F238E27FC236}">
                      <a16:creationId xmlns:a16="http://schemas.microsoft.com/office/drawing/2014/main" id="{60B5CE44-4F8E-4678-AC2B-A9226DE9D37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9" name="Right Triangle 238">
                  <a:extLst>
                    <a:ext uri="{FF2B5EF4-FFF2-40B4-BE49-F238E27FC236}">
                      <a16:creationId xmlns:a16="http://schemas.microsoft.com/office/drawing/2014/main" id="{C6CCF586-B384-410E-BDAB-49317AA82C9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Right Triangle 239">
                  <a:extLst>
                    <a:ext uri="{FF2B5EF4-FFF2-40B4-BE49-F238E27FC236}">
                      <a16:creationId xmlns:a16="http://schemas.microsoft.com/office/drawing/2014/main" id="{DA321EC0-83A5-4CD6-A8A6-6B3FC61CFCE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Right Triangle 240">
                  <a:extLst>
                    <a:ext uri="{FF2B5EF4-FFF2-40B4-BE49-F238E27FC236}">
                      <a16:creationId xmlns:a16="http://schemas.microsoft.com/office/drawing/2014/main" id="{57841891-C79B-44BF-BDFD-859B9AC98D1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2" name="Right Triangle 241">
                  <a:extLst>
                    <a:ext uri="{FF2B5EF4-FFF2-40B4-BE49-F238E27FC236}">
                      <a16:creationId xmlns:a16="http://schemas.microsoft.com/office/drawing/2014/main" id="{AD2D2D26-3082-4FEA-81A2-FC12CA8AD39F}"/>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3" name="Right Triangle 242">
                  <a:extLst>
                    <a:ext uri="{FF2B5EF4-FFF2-40B4-BE49-F238E27FC236}">
                      <a16:creationId xmlns:a16="http://schemas.microsoft.com/office/drawing/2014/main" id="{7DEE8A6B-EB07-442D-8686-C9A646545340}"/>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4" name="Right Triangle 243">
                  <a:extLst>
                    <a:ext uri="{FF2B5EF4-FFF2-40B4-BE49-F238E27FC236}">
                      <a16:creationId xmlns:a16="http://schemas.microsoft.com/office/drawing/2014/main" id="{E7504A48-59F1-49D9-BBDF-860DA17B2050}"/>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Right Triangle 244">
                  <a:extLst>
                    <a:ext uri="{FF2B5EF4-FFF2-40B4-BE49-F238E27FC236}">
                      <a16:creationId xmlns:a16="http://schemas.microsoft.com/office/drawing/2014/main" id="{D3CEBCB1-BF12-4975-9247-86B2446979B6}"/>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6" name="Right Triangle 245">
                  <a:extLst>
                    <a:ext uri="{FF2B5EF4-FFF2-40B4-BE49-F238E27FC236}">
                      <a16:creationId xmlns:a16="http://schemas.microsoft.com/office/drawing/2014/main" id="{5FD58672-4784-43D1-A40B-F54A24962B12}"/>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7" name="Right Triangle 246">
                  <a:extLst>
                    <a:ext uri="{FF2B5EF4-FFF2-40B4-BE49-F238E27FC236}">
                      <a16:creationId xmlns:a16="http://schemas.microsoft.com/office/drawing/2014/main" id="{91ED6FE6-B0E1-46D9-8B0D-A7992C856199}"/>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8" name="Right Triangle 247">
                  <a:extLst>
                    <a:ext uri="{FF2B5EF4-FFF2-40B4-BE49-F238E27FC236}">
                      <a16:creationId xmlns:a16="http://schemas.microsoft.com/office/drawing/2014/main" id="{61663D95-0A28-412D-BCBF-87F4C16F202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Right Triangle 248">
                  <a:extLst>
                    <a:ext uri="{FF2B5EF4-FFF2-40B4-BE49-F238E27FC236}">
                      <a16:creationId xmlns:a16="http://schemas.microsoft.com/office/drawing/2014/main" id="{6EC75565-FC45-4F3C-9519-1765989CBA7B}"/>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0" name="Right Triangle 249">
                  <a:extLst>
                    <a:ext uri="{FF2B5EF4-FFF2-40B4-BE49-F238E27FC236}">
                      <a16:creationId xmlns:a16="http://schemas.microsoft.com/office/drawing/2014/main" id="{A8CA9A0B-1726-41A8-AF06-6EF3B7EAFB7B}"/>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1" name="Right Triangle 250">
                  <a:extLst>
                    <a:ext uri="{FF2B5EF4-FFF2-40B4-BE49-F238E27FC236}">
                      <a16:creationId xmlns:a16="http://schemas.microsoft.com/office/drawing/2014/main" id="{2201F165-B1F3-4E99-80AA-A75C8BF9DA5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2" name="Right Triangle 251">
                  <a:extLst>
                    <a:ext uri="{FF2B5EF4-FFF2-40B4-BE49-F238E27FC236}">
                      <a16:creationId xmlns:a16="http://schemas.microsoft.com/office/drawing/2014/main" id="{55C174B8-E959-46C8-B3B7-854AEA3BF47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3" name="Right Triangle 252">
                  <a:extLst>
                    <a:ext uri="{FF2B5EF4-FFF2-40B4-BE49-F238E27FC236}">
                      <a16:creationId xmlns:a16="http://schemas.microsoft.com/office/drawing/2014/main" id="{F4D3E1F0-F0C7-464D-A80A-EB9C91F2E2F7}"/>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4" name="Right Triangle 253">
                  <a:extLst>
                    <a:ext uri="{FF2B5EF4-FFF2-40B4-BE49-F238E27FC236}">
                      <a16:creationId xmlns:a16="http://schemas.microsoft.com/office/drawing/2014/main" id="{24A0B4AA-E039-4967-99B3-FD61A24491D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5" name="Right Triangle 254">
                  <a:extLst>
                    <a:ext uri="{FF2B5EF4-FFF2-40B4-BE49-F238E27FC236}">
                      <a16:creationId xmlns:a16="http://schemas.microsoft.com/office/drawing/2014/main" id="{DEEDEE9E-1562-47C9-822E-3795BEFF5A1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6" name="Right Triangle 255">
                  <a:extLst>
                    <a:ext uri="{FF2B5EF4-FFF2-40B4-BE49-F238E27FC236}">
                      <a16:creationId xmlns:a16="http://schemas.microsoft.com/office/drawing/2014/main" id="{08C4FD7D-B667-4A9F-85FF-297CD1A03B2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7" name="Right Triangle 256">
                  <a:extLst>
                    <a:ext uri="{FF2B5EF4-FFF2-40B4-BE49-F238E27FC236}">
                      <a16:creationId xmlns:a16="http://schemas.microsoft.com/office/drawing/2014/main" id="{79492543-1687-4E39-939A-4C1AEACC35C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8" name="Right Triangle 257">
                  <a:extLst>
                    <a:ext uri="{FF2B5EF4-FFF2-40B4-BE49-F238E27FC236}">
                      <a16:creationId xmlns:a16="http://schemas.microsoft.com/office/drawing/2014/main" id="{B5BBC6A7-FE06-49F2-B8F7-5897137FF37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9" name="Right Triangle 258">
                  <a:extLst>
                    <a:ext uri="{FF2B5EF4-FFF2-40B4-BE49-F238E27FC236}">
                      <a16:creationId xmlns:a16="http://schemas.microsoft.com/office/drawing/2014/main" id="{119B5585-A42B-4F35-B3E1-0A3A0252C0E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0" name="Right Triangle 259">
                  <a:extLst>
                    <a:ext uri="{FF2B5EF4-FFF2-40B4-BE49-F238E27FC236}">
                      <a16:creationId xmlns:a16="http://schemas.microsoft.com/office/drawing/2014/main" id="{E01CAEF6-0FC2-42BC-A1DD-B1875B216BF7}"/>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1" name="Right Triangle 260">
                  <a:extLst>
                    <a:ext uri="{FF2B5EF4-FFF2-40B4-BE49-F238E27FC236}">
                      <a16:creationId xmlns:a16="http://schemas.microsoft.com/office/drawing/2014/main" id="{19353F13-7D90-4CF2-86D3-994F02E43F5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2" name="Right Triangle 261">
                  <a:extLst>
                    <a:ext uri="{FF2B5EF4-FFF2-40B4-BE49-F238E27FC236}">
                      <a16:creationId xmlns:a16="http://schemas.microsoft.com/office/drawing/2014/main" id="{40EF42F9-387F-4B5B-A3BB-F2D95E37FB1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3" name="Right Triangle 262">
                  <a:extLst>
                    <a:ext uri="{FF2B5EF4-FFF2-40B4-BE49-F238E27FC236}">
                      <a16:creationId xmlns:a16="http://schemas.microsoft.com/office/drawing/2014/main" id="{4B08EA40-90CC-43D1-BAD2-76E30654061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4" name="Right Triangle 263">
                  <a:extLst>
                    <a:ext uri="{FF2B5EF4-FFF2-40B4-BE49-F238E27FC236}">
                      <a16:creationId xmlns:a16="http://schemas.microsoft.com/office/drawing/2014/main" id="{B3F6CA85-2FE8-407B-9F35-E19B992E61B0}"/>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5" name="Right Triangle 264">
                  <a:extLst>
                    <a:ext uri="{FF2B5EF4-FFF2-40B4-BE49-F238E27FC236}">
                      <a16:creationId xmlns:a16="http://schemas.microsoft.com/office/drawing/2014/main" id="{9AC861EB-9799-43DA-B4DD-240A7D9D6CB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6" name="Right Triangle 265">
                  <a:extLst>
                    <a:ext uri="{FF2B5EF4-FFF2-40B4-BE49-F238E27FC236}">
                      <a16:creationId xmlns:a16="http://schemas.microsoft.com/office/drawing/2014/main" id="{ACE81BCB-474F-4CCE-9DF3-86A573C07CBB}"/>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7" name="Right Triangle 266">
                  <a:extLst>
                    <a:ext uri="{FF2B5EF4-FFF2-40B4-BE49-F238E27FC236}">
                      <a16:creationId xmlns:a16="http://schemas.microsoft.com/office/drawing/2014/main" id="{AB01DC64-0B1E-4CC2-9773-72B7E4CF627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8" name="Right Triangle 267">
                  <a:extLst>
                    <a:ext uri="{FF2B5EF4-FFF2-40B4-BE49-F238E27FC236}">
                      <a16:creationId xmlns:a16="http://schemas.microsoft.com/office/drawing/2014/main" id="{8E96ADC1-EB2E-40B6-93C4-6AD3496B39A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9" name="Right Triangle 268">
                  <a:extLst>
                    <a:ext uri="{FF2B5EF4-FFF2-40B4-BE49-F238E27FC236}">
                      <a16:creationId xmlns:a16="http://schemas.microsoft.com/office/drawing/2014/main" id="{40D4E9DE-C28E-4E76-8D60-771FAA87F55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0" name="Right Triangle 269">
                  <a:extLst>
                    <a:ext uri="{FF2B5EF4-FFF2-40B4-BE49-F238E27FC236}">
                      <a16:creationId xmlns:a16="http://schemas.microsoft.com/office/drawing/2014/main" id="{473BE1E6-1D46-43CE-B796-26CD9BD544B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1" name="Right Triangle 270">
                  <a:extLst>
                    <a:ext uri="{FF2B5EF4-FFF2-40B4-BE49-F238E27FC236}">
                      <a16:creationId xmlns:a16="http://schemas.microsoft.com/office/drawing/2014/main" id="{2C9544B4-FF0E-46E7-A483-576D23958C81}"/>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2" name="Right Triangle 271">
                  <a:extLst>
                    <a:ext uri="{FF2B5EF4-FFF2-40B4-BE49-F238E27FC236}">
                      <a16:creationId xmlns:a16="http://schemas.microsoft.com/office/drawing/2014/main" id="{AFC2FB09-C57F-4643-BF31-7EFB80D50621}"/>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3" name="Right Triangle 272">
                  <a:extLst>
                    <a:ext uri="{FF2B5EF4-FFF2-40B4-BE49-F238E27FC236}">
                      <a16:creationId xmlns:a16="http://schemas.microsoft.com/office/drawing/2014/main" id="{1D6F0DA6-E353-4DCB-B8F1-4A68857F7BC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4" name="Right Triangle 273">
                  <a:extLst>
                    <a:ext uri="{FF2B5EF4-FFF2-40B4-BE49-F238E27FC236}">
                      <a16:creationId xmlns:a16="http://schemas.microsoft.com/office/drawing/2014/main" id="{721FD17D-AEFF-4736-A28C-E31F56F31232}"/>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5" name="Right Triangle 274">
                  <a:extLst>
                    <a:ext uri="{FF2B5EF4-FFF2-40B4-BE49-F238E27FC236}">
                      <a16:creationId xmlns:a16="http://schemas.microsoft.com/office/drawing/2014/main" id="{8204CFC6-BEA7-4591-A80E-F4137AD16C2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6" name="Right Triangle 275">
                  <a:extLst>
                    <a:ext uri="{FF2B5EF4-FFF2-40B4-BE49-F238E27FC236}">
                      <a16:creationId xmlns:a16="http://schemas.microsoft.com/office/drawing/2014/main" id="{064F1AF4-779B-4B56-B013-B77C566CE635}"/>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7" name="Right Triangle 276">
                  <a:extLst>
                    <a:ext uri="{FF2B5EF4-FFF2-40B4-BE49-F238E27FC236}">
                      <a16:creationId xmlns:a16="http://schemas.microsoft.com/office/drawing/2014/main" id="{45306102-A34F-400C-A0FD-4817DDAACC37}"/>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278" name="Group 277">
                  <a:extLst>
                    <a:ext uri="{FF2B5EF4-FFF2-40B4-BE49-F238E27FC236}">
                      <a16:creationId xmlns:a16="http://schemas.microsoft.com/office/drawing/2014/main" id="{A46B6E2D-C670-4CD4-B05F-8DCAF3158697}"/>
                    </a:ext>
                  </a:extLst>
                </p:cNvPr>
                <p:cNvGrpSpPr/>
                <p:nvPr/>
              </p:nvGrpSpPr>
              <p:grpSpPr bwMode="gray">
                <a:xfrm>
                  <a:off x="1246544" y="-3611542"/>
                  <a:ext cx="968389" cy="968389"/>
                  <a:chOff x="1246544" y="-3611542"/>
                  <a:chExt cx="968389" cy="968389"/>
                </a:xfrm>
              </p:grpSpPr>
              <p:sp>
                <p:nvSpPr>
                  <p:cNvPr id="307" name="Right Triangle 306">
                    <a:extLst>
                      <a:ext uri="{FF2B5EF4-FFF2-40B4-BE49-F238E27FC236}">
                        <a16:creationId xmlns:a16="http://schemas.microsoft.com/office/drawing/2014/main" id="{41BA7CC7-814B-4AC7-9BCA-E0C1B073BE4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8" name="Right Triangle 307">
                    <a:extLst>
                      <a:ext uri="{FF2B5EF4-FFF2-40B4-BE49-F238E27FC236}">
                        <a16:creationId xmlns:a16="http://schemas.microsoft.com/office/drawing/2014/main" id="{605EBCF8-1EC7-4B1B-9FF9-2FEB67A3E04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9" name="Right Triangle 308">
                    <a:extLst>
                      <a:ext uri="{FF2B5EF4-FFF2-40B4-BE49-F238E27FC236}">
                        <a16:creationId xmlns:a16="http://schemas.microsoft.com/office/drawing/2014/main" id="{FE9A7CCC-1344-41A7-B7A4-A6E1F484192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0" name="Right Triangle 309">
                    <a:extLst>
                      <a:ext uri="{FF2B5EF4-FFF2-40B4-BE49-F238E27FC236}">
                        <a16:creationId xmlns:a16="http://schemas.microsoft.com/office/drawing/2014/main" id="{75D6C828-AFB8-4532-B92A-11273E7E4EF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279" name="Right Triangle 278">
                  <a:extLst>
                    <a:ext uri="{FF2B5EF4-FFF2-40B4-BE49-F238E27FC236}">
                      <a16:creationId xmlns:a16="http://schemas.microsoft.com/office/drawing/2014/main" id="{445EA83E-5317-453D-A2E5-C6A357D85F5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0" name="Right Triangle 279">
                  <a:extLst>
                    <a:ext uri="{FF2B5EF4-FFF2-40B4-BE49-F238E27FC236}">
                      <a16:creationId xmlns:a16="http://schemas.microsoft.com/office/drawing/2014/main" id="{FA171532-B690-4932-B1DB-BF5BD310085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1" name="Right Triangle 280">
                  <a:extLst>
                    <a:ext uri="{FF2B5EF4-FFF2-40B4-BE49-F238E27FC236}">
                      <a16:creationId xmlns:a16="http://schemas.microsoft.com/office/drawing/2014/main" id="{CC3D7C30-DB11-469D-87B3-DAB575EFFA7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2" name="Right Triangle 281">
                  <a:extLst>
                    <a:ext uri="{FF2B5EF4-FFF2-40B4-BE49-F238E27FC236}">
                      <a16:creationId xmlns:a16="http://schemas.microsoft.com/office/drawing/2014/main" id="{E82D6F77-C4EB-4A21-9A94-DA17EBFD7C40}"/>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3" name="Right Triangle 282">
                  <a:extLst>
                    <a:ext uri="{FF2B5EF4-FFF2-40B4-BE49-F238E27FC236}">
                      <a16:creationId xmlns:a16="http://schemas.microsoft.com/office/drawing/2014/main" id="{47D5E2C5-4407-496A-B63A-084366CBF513}"/>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4" name="Right Triangle 283">
                  <a:extLst>
                    <a:ext uri="{FF2B5EF4-FFF2-40B4-BE49-F238E27FC236}">
                      <a16:creationId xmlns:a16="http://schemas.microsoft.com/office/drawing/2014/main" id="{72A432CE-BED3-427A-9C28-5741AA6E2446}"/>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5" name="Right Triangle 284">
                  <a:extLst>
                    <a:ext uri="{FF2B5EF4-FFF2-40B4-BE49-F238E27FC236}">
                      <a16:creationId xmlns:a16="http://schemas.microsoft.com/office/drawing/2014/main" id="{FD634998-472C-4FFB-BD2B-36B3A8A81EA3}"/>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6" name="Right Triangle 285">
                  <a:extLst>
                    <a:ext uri="{FF2B5EF4-FFF2-40B4-BE49-F238E27FC236}">
                      <a16:creationId xmlns:a16="http://schemas.microsoft.com/office/drawing/2014/main" id="{B22A87E7-A435-4A71-A4A4-AFD271409AE0}"/>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7" name="Right Triangle 286">
                  <a:extLst>
                    <a:ext uri="{FF2B5EF4-FFF2-40B4-BE49-F238E27FC236}">
                      <a16:creationId xmlns:a16="http://schemas.microsoft.com/office/drawing/2014/main" id="{094FEFB5-E4A9-4AA4-82AF-CA848E6CF2B5}"/>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8" name="Right Triangle 287">
                  <a:extLst>
                    <a:ext uri="{FF2B5EF4-FFF2-40B4-BE49-F238E27FC236}">
                      <a16:creationId xmlns:a16="http://schemas.microsoft.com/office/drawing/2014/main" id="{D9677B17-CFE6-4EBD-8E9B-BBF9CE4F18C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9" name="Right Triangle 288">
                  <a:extLst>
                    <a:ext uri="{FF2B5EF4-FFF2-40B4-BE49-F238E27FC236}">
                      <a16:creationId xmlns:a16="http://schemas.microsoft.com/office/drawing/2014/main" id="{F00A7E23-DCCA-4058-AFA0-B38A9097ED1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0" name="Right Triangle 289">
                  <a:extLst>
                    <a:ext uri="{FF2B5EF4-FFF2-40B4-BE49-F238E27FC236}">
                      <a16:creationId xmlns:a16="http://schemas.microsoft.com/office/drawing/2014/main" id="{65DF1B13-E794-41B8-A101-5730C04A8861}"/>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1" name="Right Triangle 290">
                  <a:extLst>
                    <a:ext uri="{FF2B5EF4-FFF2-40B4-BE49-F238E27FC236}">
                      <a16:creationId xmlns:a16="http://schemas.microsoft.com/office/drawing/2014/main" id="{A476BF29-EE8A-4792-BD62-14519894700D}"/>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2" name="Right Triangle 291">
                  <a:extLst>
                    <a:ext uri="{FF2B5EF4-FFF2-40B4-BE49-F238E27FC236}">
                      <a16:creationId xmlns:a16="http://schemas.microsoft.com/office/drawing/2014/main" id="{75A821D8-D6BE-49DE-8FF7-AA90DFBD024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3" name="Right Triangle 292">
                  <a:extLst>
                    <a:ext uri="{FF2B5EF4-FFF2-40B4-BE49-F238E27FC236}">
                      <a16:creationId xmlns:a16="http://schemas.microsoft.com/office/drawing/2014/main" id="{4DCD8F3F-5786-45F1-9A6F-2A2484EB1B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4" name="Right Triangle 293">
                  <a:extLst>
                    <a:ext uri="{FF2B5EF4-FFF2-40B4-BE49-F238E27FC236}">
                      <a16:creationId xmlns:a16="http://schemas.microsoft.com/office/drawing/2014/main" id="{A67CA34E-F29A-4D65-980F-200446BE13B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5" name="Right Triangle 294">
                  <a:extLst>
                    <a:ext uri="{FF2B5EF4-FFF2-40B4-BE49-F238E27FC236}">
                      <a16:creationId xmlns:a16="http://schemas.microsoft.com/office/drawing/2014/main" id="{783052CC-AC0C-4A0F-87CD-F7E6CF6B9EC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6" name="Right Triangle 295">
                  <a:extLst>
                    <a:ext uri="{FF2B5EF4-FFF2-40B4-BE49-F238E27FC236}">
                      <a16:creationId xmlns:a16="http://schemas.microsoft.com/office/drawing/2014/main" id="{0B0CC818-270F-4779-BC5B-D6320236DFC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7" name="Right Triangle 296">
                  <a:extLst>
                    <a:ext uri="{FF2B5EF4-FFF2-40B4-BE49-F238E27FC236}">
                      <a16:creationId xmlns:a16="http://schemas.microsoft.com/office/drawing/2014/main" id="{70772C4E-F740-4FF8-BFDF-4E511EB1E30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8" name="Right Triangle 297">
                  <a:extLst>
                    <a:ext uri="{FF2B5EF4-FFF2-40B4-BE49-F238E27FC236}">
                      <a16:creationId xmlns:a16="http://schemas.microsoft.com/office/drawing/2014/main" id="{46AC55DD-8417-49D9-A16E-E73570FC00D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9" name="Right Triangle 298">
                  <a:extLst>
                    <a:ext uri="{FF2B5EF4-FFF2-40B4-BE49-F238E27FC236}">
                      <a16:creationId xmlns:a16="http://schemas.microsoft.com/office/drawing/2014/main" id="{B40385F2-78E3-42C2-959E-4C7480C964D1}"/>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0" name="Right Triangle 299">
                  <a:extLst>
                    <a:ext uri="{FF2B5EF4-FFF2-40B4-BE49-F238E27FC236}">
                      <a16:creationId xmlns:a16="http://schemas.microsoft.com/office/drawing/2014/main" id="{7DC27F80-211B-4BA2-9DF9-11E89C10D3D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1" name="Right Triangle 300">
                  <a:extLst>
                    <a:ext uri="{FF2B5EF4-FFF2-40B4-BE49-F238E27FC236}">
                      <a16:creationId xmlns:a16="http://schemas.microsoft.com/office/drawing/2014/main" id="{C6729FCB-D5CC-4028-91ED-854D3E511E19}"/>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302" name="Group 301">
                  <a:extLst>
                    <a:ext uri="{FF2B5EF4-FFF2-40B4-BE49-F238E27FC236}">
                      <a16:creationId xmlns:a16="http://schemas.microsoft.com/office/drawing/2014/main" id="{45026F41-2BD6-4561-A399-2F78922B6A1E}"/>
                    </a:ext>
                  </a:extLst>
                </p:cNvPr>
                <p:cNvGrpSpPr/>
                <p:nvPr/>
              </p:nvGrpSpPr>
              <p:grpSpPr bwMode="gray">
                <a:xfrm rot="10800000">
                  <a:off x="4151710" y="-2642277"/>
                  <a:ext cx="968389" cy="968389"/>
                  <a:chOff x="1246544" y="-3611542"/>
                  <a:chExt cx="968389" cy="968389"/>
                </a:xfrm>
              </p:grpSpPr>
              <p:sp>
                <p:nvSpPr>
                  <p:cNvPr id="303" name="Right Triangle 302">
                    <a:extLst>
                      <a:ext uri="{FF2B5EF4-FFF2-40B4-BE49-F238E27FC236}">
                        <a16:creationId xmlns:a16="http://schemas.microsoft.com/office/drawing/2014/main" id="{28BE4C48-93F0-4C66-ABF0-6289B71FAF3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4" name="Right Triangle 303">
                    <a:extLst>
                      <a:ext uri="{FF2B5EF4-FFF2-40B4-BE49-F238E27FC236}">
                        <a16:creationId xmlns:a16="http://schemas.microsoft.com/office/drawing/2014/main" id="{876A5669-896E-4A70-BD94-546491D1BF9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5" name="Right Triangle 304">
                    <a:extLst>
                      <a:ext uri="{FF2B5EF4-FFF2-40B4-BE49-F238E27FC236}">
                        <a16:creationId xmlns:a16="http://schemas.microsoft.com/office/drawing/2014/main" id="{29BF1A4B-69B6-409A-9A7E-61A35F5B3B4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6" name="Right Triangle 305">
                    <a:extLst>
                      <a:ext uri="{FF2B5EF4-FFF2-40B4-BE49-F238E27FC236}">
                        <a16:creationId xmlns:a16="http://schemas.microsoft.com/office/drawing/2014/main" id="{B636B64A-246D-40BE-B5EE-ACFCBD7A40B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grpSp>
          <p:nvGrpSpPr>
            <p:cNvPr id="61" name="Group 60">
              <a:extLst>
                <a:ext uri="{FF2B5EF4-FFF2-40B4-BE49-F238E27FC236}">
                  <a16:creationId xmlns:a16="http://schemas.microsoft.com/office/drawing/2014/main" id="{50CDA8BF-863D-4095-B53B-727430D0E89E}"/>
                </a:ext>
              </a:extLst>
            </p:cNvPr>
            <p:cNvGrpSpPr/>
            <p:nvPr/>
          </p:nvGrpSpPr>
          <p:grpSpPr bwMode="gray">
            <a:xfrm>
              <a:off x="7543162" y="2757621"/>
              <a:ext cx="3771581" cy="943567"/>
              <a:chOff x="-687322" y="-3611542"/>
              <a:chExt cx="7745100" cy="1937654"/>
            </a:xfrm>
          </p:grpSpPr>
          <p:sp>
            <p:nvSpPr>
              <p:cNvPr id="103" name="Rectangle 102">
                <a:extLst>
                  <a:ext uri="{FF2B5EF4-FFF2-40B4-BE49-F238E27FC236}">
                    <a16:creationId xmlns:a16="http://schemas.microsoft.com/office/drawing/2014/main" id="{1A0CE548-B3C4-4ACF-9708-399FDA5ADF39}"/>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104" name="Right Triangle 103">
                <a:extLst>
                  <a:ext uri="{FF2B5EF4-FFF2-40B4-BE49-F238E27FC236}">
                    <a16:creationId xmlns:a16="http://schemas.microsoft.com/office/drawing/2014/main" id="{B19C3699-67B6-4F39-BAF4-E54BF9DB6F24}"/>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 name="Right Triangle 104">
                <a:extLst>
                  <a:ext uri="{FF2B5EF4-FFF2-40B4-BE49-F238E27FC236}">
                    <a16:creationId xmlns:a16="http://schemas.microsoft.com/office/drawing/2014/main" id="{4E3B70A0-4772-4452-8469-7A9A4F99AD0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 name="Right Triangle 105">
                <a:extLst>
                  <a:ext uri="{FF2B5EF4-FFF2-40B4-BE49-F238E27FC236}">
                    <a16:creationId xmlns:a16="http://schemas.microsoft.com/office/drawing/2014/main" id="{C1796621-3C90-42C3-B730-FBCB666A867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 name="Right Triangle 106">
                <a:extLst>
                  <a:ext uri="{FF2B5EF4-FFF2-40B4-BE49-F238E27FC236}">
                    <a16:creationId xmlns:a16="http://schemas.microsoft.com/office/drawing/2014/main" id="{51A7AC01-0DC9-4617-9094-2EE7C08FB171}"/>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 name="Right Triangle 107">
                <a:extLst>
                  <a:ext uri="{FF2B5EF4-FFF2-40B4-BE49-F238E27FC236}">
                    <a16:creationId xmlns:a16="http://schemas.microsoft.com/office/drawing/2014/main" id="{D6EBA408-5809-4D87-A762-83DCDFDD06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 name="Right Triangle 108">
                <a:extLst>
                  <a:ext uri="{FF2B5EF4-FFF2-40B4-BE49-F238E27FC236}">
                    <a16:creationId xmlns:a16="http://schemas.microsoft.com/office/drawing/2014/main" id="{F8A83311-6604-4588-A748-53A032B8415F}"/>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 name="Right Triangle 109">
                <a:extLst>
                  <a:ext uri="{FF2B5EF4-FFF2-40B4-BE49-F238E27FC236}">
                    <a16:creationId xmlns:a16="http://schemas.microsoft.com/office/drawing/2014/main" id="{2BEC2F99-DEE0-4932-ABF3-63C8BAD824F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 name="Right Triangle 110">
                <a:extLst>
                  <a:ext uri="{FF2B5EF4-FFF2-40B4-BE49-F238E27FC236}">
                    <a16:creationId xmlns:a16="http://schemas.microsoft.com/office/drawing/2014/main" id="{A11A2E69-22CA-4234-9B38-0EE638DBBA6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 name="Right Triangle 111">
                <a:extLst>
                  <a:ext uri="{FF2B5EF4-FFF2-40B4-BE49-F238E27FC236}">
                    <a16:creationId xmlns:a16="http://schemas.microsoft.com/office/drawing/2014/main" id="{E63C988C-1781-4DEF-A149-1A29EF4CA0E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 name="Right Triangle 112">
                <a:extLst>
                  <a:ext uri="{FF2B5EF4-FFF2-40B4-BE49-F238E27FC236}">
                    <a16:creationId xmlns:a16="http://schemas.microsoft.com/office/drawing/2014/main" id="{4A2E75D5-7EA2-48A0-83F6-35B059594456}"/>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 name="Right Triangle 113">
                <a:extLst>
                  <a:ext uri="{FF2B5EF4-FFF2-40B4-BE49-F238E27FC236}">
                    <a16:creationId xmlns:a16="http://schemas.microsoft.com/office/drawing/2014/main" id="{47814D23-30D8-4698-8867-C51C06A274B8}"/>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 name="Right Triangle 114">
                <a:extLst>
                  <a:ext uri="{FF2B5EF4-FFF2-40B4-BE49-F238E27FC236}">
                    <a16:creationId xmlns:a16="http://schemas.microsoft.com/office/drawing/2014/main" id="{C6ED06E2-CF5C-4B39-A58E-82A9A191839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 name="Right Triangle 115">
                <a:extLst>
                  <a:ext uri="{FF2B5EF4-FFF2-40B4-BE49-F238E27FC236}">
                    <a16:creationId xmlns:a16="http://schemas.microsoft.com/office/drawing/2014/main" id="{89E791DA-7C88-485F-BB3D-DF4112B328C3}"/>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 name="Right Triangle 116">
                <a:extLst>
                  <a:ext uri="{FF2B5EF4-FFF2-40B4-BE49-F238E27FC236}">
                    <a16:creationId xmlns:a16="http://schemas.microsoft.com/office/drawing/2014/main" id="{9E90DCA2-4AC8-4511-8B6C-26B35E416FDF}"/>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8" name="Right Triangle 117">
                <a:extLst>
                  <a:ext uri="{FF2B5EF4-FFF2-40B4-BE49-F238E27FC236}">
                    <a16:creationId xmlns:a16="http://schemas.microsoft.com/office/drawing/2014/main" id="{F32C1035-9996-4B94-A4E9-F2E908C07D36}"/>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 name="Right Triangle 118">
                <a:extLst>
                  <a:ext uri="{FF2B5EF4-FFF2-40B4-BE49-F238E27FC236}">
                    <a16:creationId xmlns:a16="http://schemas.microsoft.com/office/drawing/2014/main" id="{4B63E3F9-8BA3-4CB0-9DD5-D1A6AD2909BC}"/>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 name="Right Triangle 119">
                <a:extLst>
                  <a:ext uri="{FF2B5EF4-FFF2-40B4-BE49-F238E27FC236}">
                    <a16:creationId xmlns:a16="http://schemas.microsoft.com/office/drawing/2014/main" id="{0B6123D9-C94D-40F5-847C-83A734B4311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 name="Right Triangle 120">
                <a:extLst>
                  <a:ext uri="{FF2B5EF4-FFF2-40B4-BE49-F238E27FC236}">
                    <a16:creationId xmlns:a16="http://schemas.microsoft.com/office/drawing/2014/main" id="{70F702C4-9AA4-468C-91C1-BF24BAE9F02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2" name="Right Triangle 121">
                <a:extLst>
                  <a:ext uri="{FF2B5EF4-FFF2-40B4-BE49-F238E27FC236}">
                    <a16:creationId xmlns:a16="http://schemas.microsoft.com/office/drawing/2014/main" id="{E22C65DA-7AD0-472E-A5C8-D1FCC481802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3" name="Right Triangle 122">
                <a:extLst>
                  <a:ext uri="{FF2B5EF4-FFF2-40B4-BE49-F238E27FC236}">
                    <a16:creationId xmlns:a16="http://schemas.microsoft.com/office/drawing/2014/main" id="{093F64E6-D891-4CFC-B6F6-F7FD8CC12E5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4" name="Right Triangle 123">
                <a:extLst>
                  <a:ext uri="{FF2B5EF4-FFF2-40B4-BE49-F238E27FC236}">
                    <a16:creationId xmlns:a16="http://schemas.microsoft.com/office/drawing/2014/main" id="{39BE2B8B-885F-4D5F-B20C-BFE73B7875D9}"/>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5" name="Right Triangle 124">
                <a:extLst>
                  <a:ext uri="{FF2B5EF4-FFF2-40B4-BE49-F238E27FC236}">
                    <a16:creationId xmlns:a16="http://schemas.microsoft.com/office/drawing/2014/main" id="{C134F4DE-C569-4DF1-899E-E47D9A81B2AA}"/>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6" name="Right Triangle 125">
                <a:extLst>
                  <a:ext uri="{FF2B5EF4-FFF2-40B4-BE49-F238E27FC236}">
                    <a16:creationId xmlns:a16="http://schemas.microsoft.com/office/drawing/2014/main" id="{61A6771B-2DF8-4737-A59C-1BE62386B55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7" name="Right Triangle 126">
                <a:extLst>
                  <a:ext uri="{FF2B5EF4-FFF2-40B4-BE49-F238E27FC236}">
                    <a16:creationId xmlns:a16="http://schemas.microsoft.com/office/drawing/2014/main" id="{EFE9A401-589D-43D4-AADD-2F2DD35C6E1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 name="Right Triangle 127">
                <a:extLst>
                  <a:ext uri="{FF2B5EF4-FFF2-40B4-BE49-F238E27FC236}">
                    <a16:creationId xmlns:a16="http://schemas.microsoft.com/office/drawing/2014/main" id="{7E3B6804-32E2-4D9D-B418-610D3C52431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 name="Right Triangle 128">
                <a:extLst>
                  <a:ext uri="{FF2B5EF4-FFF2-40B4-BE49-F238E27FC236}">
                    <a16:creationId xmlns:a16="http://schemas.microsoft.com/office/drawing/2014/main" id="{43DD651F-9F53-4407-B5A1-B3203CD318F8}"/>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 name="Right Triangle 129">
                <a:extLst>
                  <a:ext uri="{FF2B5EF4-FFF2-40B4-BE49-F238E27FC236}">
                    <a16:creationId xmlns:a16="http://schemas.microsoft.com/office/drawing/2014/main" id="{35FFAFC2-2453-49A4-991E-433A185B4CD7}"/>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1" name="Right Triangle 130">
                <a:extLst>
                  <a:ext uri="{FF2B5EF4-FFF2-40B4-BE49-F238E27FC236}">
                    <a16:creationId xmlns:a16="http://schemas.microsoft.com/office/drawing/2014/main" id="{14231A00-5EF3-4C88-B2D9-41238A70570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2" name="Right Triangle 131">
                <a:extLst>
                  <a:ext uri="{FF2B5EF4-FFF2-40B4-BE49-F238E27FC236}">
                    <a16:creationId xmlns:a16="http://schemas.microsoft.com/office/drawing/2014/main" id="{252095D2-BCC4-49B9-85D5-D3B042F09B5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3" name="Right Triangle 132">
                <a:extLst>
                  <a:ext uri="{FF2B5EF4-FFF2-40B4-BE49-F238E27FC236}">
                    <a16:creationId xmlns:a16="http://schemas.microsoft.com/office/drawing/2014/main" id="{67B989DC-F059-4BE0-9CC1-0A48B815C961}"/>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4" name="Right Triangle 133">
                <a:extLst>
                  <a:ext uri="{FF2B5EF4-FFF2-40B4-BE49-F238E27FC236}">
                    <a16:creationId xmlns:a16="http://schemas.microsoft.com/office/drawing/2014/main" id="{F156527B-8523-4C77-88BD-B275AC3D5811}"/>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5" name="Right Triangle 134">
                <a:extLst>
                  <a:ext uri="{FF2B5EF4-FFF2-40B4-BE49-F238E27FC236}">
                    <a16:creationId xmlns:a16="http://schemas.microsoft.com/office/drawing/2014/main" id="{BF973F7C-0FE3-47F3-A680-742CACF0EA5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6" name="Right Triangle 135">
                <a:extLst>
                  <a:ext uri="{FF2B5EF4-FFF2-40B4-BE49-F238E27FC236}">
                    <a16:creationId xmlns:a16="http://schemas.microsoft.com/office/drawing/2014/main" id="{87FED7A6-EA5C-4B93-B443-18ED81A442B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 name="Right Triangle 136">
                <a:extLst>
                  <a:ext uri="{FF2B5EF4-FFF2-40B4-BE49-F238E27FC236}">
                    <a16:creationId xmlns:a16="http://schemas.microsoft.com/office/drawing/2014/main" id="{419B3B75-1A41-4433-985F-4CA91B6D32D6}"/>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 name="Right Triangle 137">
                <a:extLst>
                  <a:ext uri="{FF2B5EF4-FFF2-40B4-BE49-F238E27FC236}">
                    <a16:creationId xmlns:a16="http://schemas.microsoft.com/office/drawing/2014/main" id="{1DD83E5F-525C-4025-B416-FF01E7843C39}"/>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 name="Right Triangle 138">
                <a:extLst>
                  <a:ext uri="{FF2B5EF4-FFF2-40B4-BE49-F238E27FC236}">
                    <a16:creationId xmlns:a16="http://schemas.microsoft.com/office/drawing/2014/main" id="{CCBC33E2-D76E-4F3B-8288-263ED6DA997E}"/>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0" name="Right Triangle 139">
                <a:extLst>
                  <a:ext uri="{FF2B5EF4-FFF2-40B4-BE49-F238E27FC236}">
                    <a16:creationId xmlns:a16="http://schemas.microsoft.com/office/drawing/2014/main" id="{4332BABD-B2D5-42D6-BCC5-7F9915BDEA6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1" name="Right Triangle 140">
                <a:extLst>
                  <a:ext uri="{FF2B5EF4-FFF2-40B4-BE49-F238E27FC236}">
                    <a16:creationId xmlns:a16="http://schemas.microsoft.com/office/drawing/2014/main" id="{196081BC-9136-4C3A-B8F3-F17C488759B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2" name="Right Triangle 141">
                <a:extLst>
                  <a:ext uri="{FF2B5EF4-FFF2-40B4-BE49-F238E27FC236}">
                    <a16:creationId xmlns:a16="http://schemas.microsoft.com/office/drawing/2014/main" id="{74F34031-2D51-46A1-8BEA-01E1CE4E01D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3" name="Right Triangle 142">
                <a:extLst>
                  <a:ext uri="{FF2B5EF4-FFF2-40B4-BE49-F238E27FC236}">
                    <a16:creationId xmlns:a16="http://schemas.microsoft.com/office/drawing/2014/main" id="{6E4F8571-829F-4944-83C0-80469B24317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4" name="Right Triangle 143">
                <a:extLst>
                  <a:ext uri="{FF2B5EF4-FFF2-40B4-BE49-F238E27FC236}">
                    <a16:creationId xmlns:a16="http://schemas.microsoft.com/office/drawing/2014/main" id="{64EE85CF-1399-4282-9E45-8AD745BA401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5" name="Right Triangle 144">
                <a:extLst>
                  <a:ext uri="{FF2B5EF4-FFF2-40B4-BE49-F238E27FC236}">
                    <a16:creationId xmlns:a16="http://schemas.microsoft.com/office/drawing/2014/main" id="{71F3862E-8DB8-4C74-BAF6-5A2F69404330}"/>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6" name="Right Triangle 145">
                <a:extLst>
                  <a:ext uri="{FF2B5EF4-FFF2-40B4-BE49-F238E27FC236}">
                    <a16:creationId xmlns:a16="http://schemas.microsoft.com/office/drawing/2014/main" id="{BC9165CE-C812-403F-BD53-52D22C2C85DF}"/>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7" name="Right Triangle 146">
                <a:extLst>
                  <a:ext uri="{FF2B5EF4-FFF2-40B4-BE49-F238E27FC236}">
                    <a16:creationId xmlns:a16="http://schemas.microsoft.com/office/drawing/2014/main" id="{68B8B22A-0D74-41C5-8DF0-B7554A92E6A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8" name="Right Triangle 147">
                <a:extLst>
                  <a:ext uri="{FF2B5EF4-FFF2-40B4-BE49-F238E27FC236}">
                    <a16:creationId xmlns:a16="http://schemas.microsoft.com/office/drawing/2014/main" id="{81E30D5E-63EF-4024-A47C-DD3A22548A7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 name="Right Triangle 148">
                <a:extLst>
                  <a:ext uri="{FF2B5EF4-FFF2-40B4-BE49-F238E27FC236}">
                    <a16:creationId xmlns:a16="http://schemas.microsoft.com/office/drawing/2014/main" id="{71001716-8EEB-477B-A830-EE8D77C3BEE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 name="Right Triangle 149">
                <a:extLst>
                  <a:ext uri="{FF2B5EF4-FFF2-40B4-BE49-F238E27FC236}">
                    <a16:creationId xmlns:a16="http://schemas.microsoft.com/office/drawing/2014/main" id="{23705426-9224-4FE7-8CDA-1979173F029D}"/>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 name="Right Triangle 150">
                <a:extLst>
                  <a:ext uri="{FF2B5EF4-FFF2-40B4-BE49-F238E27FC236}">
                    <a16:creationId xmlns:a16="http://schemas.microsoft.com/office/drawing/2014/main" id="{43C84004-CA4B-41DF-B463-F762DFF4F8C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2" name="Right Triangle 151">
                <a:extLst>
                  <a:ext uri="{FF2B5EF4-FFF2-40B4-BE49-F238E27FC236}">
                    <a16:creationId xmlns:a16="http://schemas.microsoft.com/office/drawing/2014/main" id="{1AFE9EFB-B025-4D94-87A1-7C71129CEFA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3" name="Right Triangle 152">
                <a:extLst>
                  <a:ext uri="{FF2B5EF4-FFF2-40B4-BE49-F238E27FC236}">
                    <a16:creationId xmlns:a16="http://schemas.microsoft.com/office/drawing/2014/main" id="{21442C5E-0C6E-4064-9258-8A89EB4171F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4" name="Right Triangle 153">
                <a:extLst>
                  <a:ext uri="{FF2B5EF4-FFF2-40B4-BE49-F238E27FC236}">
                    <a16:creationId xmlns:a16="http://schemas.microsoft.com/office/drawing/2014/main" id="{24F49BA1-5E40-4BDE-A112-C26C1E516559}"/>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5" name="Right Triangle 154">
                <a:extLst>
                  <a:ext uri="{FF2B5EF4-FFF2-40B4-BE49-F238E27FC236}">
                    <a16:creationId xmlns:a16="http://schemas.microsoft.com/office/drawing/2014/main" id="{40284240-332F-4054-A0EC-8AFE3CD07C8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6" name="Right Triangle 155">
                <a:extLst>
                  <a:ext uri="{FF2B5EF4-FFF2-40B4-BE49-F238E27FC236}">
                    <a16:creationId xmlns:a16="http://schemas.microsoft.com/office/drawing/2014/main" id="{4791D047-396E-4A89-96BD-2AC555CE64B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7" name="Right Triangle 156">
                <a:extLst>
                  <a:ext uri="{FF2B5EF4-FFF2-40B4-BE49-F238E27FC236}">
                    <a16:creationId xmlns:a16="http://schemas.microsoft.com/office/drawing/2014/main" id="{39A29C7E-ED1A-4ACA-BB5F-CDD5AD331C2C}"/>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8" name="Right Triangle 157">
                <a:extLst>
                  <a:ext uri="{FF2B5EF4-FFF2-40B4-BE49-F238E27FC236}">
                    <a16:creationId xmlns:a16="http://schemas.microsoft.com/office/drawing/2014/main" id="{CB5A61E3-2248-4ABB-AD86-DDA980416CB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9" name="Right Triangle 158">
                <a:extLst>
                  <a:ext uri="{FF2B5EF4-FFF2-40B4-BE49-F238E27FC236}">
                    <a16:creationId xmlns:a16="http://schemas.microsoft.com/office/drawing/2014/main" id="{9145BF5B-6595-4F13-A713-A7034FF4288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0" name="Right Triangle 159">
                <a:extLst>
                  <a:ext uri="{FF2B5EF4-FFF2-40B4-BE49-F238E27FC236}">
                    <a16:creationId xmlns:a16="http://schemas.microsoft.com/office/drawing/2014/main" id="{612148AA-6460-460F-B7F1-963EC6457E0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1" name="Right Triangle 160">
                <a:extLst>
                  <a:ext uri="{FF2B5EF4-FFF2-40B4-BE49-F238E27FC236}">
                    <a16:creationId xmlns:a16="http://schemas.microsoft.com/office/drawing/2014/main" id="{F0589CDF-2175-4BE3-9D85-2A087CB8F6D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2" name="Right Triangle 161">
                <a:extLst>
                  <a:ext uri="{FF2B5EF4-FFF2-40B4-BE49-F238E27FC236}">
                    <a16:creationId xmlns:a16="http://schemas.microsoft.com/office/drawing/2014/main" id="{5EAABBCF-87A8-47B9-8309-244CFFC0BF0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3" name="Right Triangle 162">
                <a:extLst>
                  <a:ext uri="{FF2B5EF4-FFF2-40B4-BE49-F238E27FC236}">
                    <a16:creationId xmlns:a16="http://schemas.microsoft.com/office/drawing/2014/main" id="{EDA8BC48-04AE-4175-A88A-BB2F8686806D}"/>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4" name="Right Triangle 163">
                <a:extLst>
                  <a:ext uri="{FF2B5EF4-FFF2-40B4-BE49-F238E27FC236}">
                    <a16:creationId xmlns:a16="http://schemas.microsoft.com/office/drawing/2014/main" id="{6F526287-CC0A-40D5-910C-92D08FFBBBD8}"/>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5" name="Right Triangle 164">
                <a:extLst>
                  <a:ext uri="{FF2B5EF4-FFF2-40B4-BE49-F238E27FC236}">
                    <a16:creationId xmlns:a16="http://schemas.microsoft.com/office/drawing/2014/main" id="{FA1D98FA-0D7A-4F53-AC0A-2F20B1A81827}"/>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6" name="Right Triangle 165">
                <a:extLst>
                  <a:ext uri="{FF2B5EF4-FFF2-40B4-BE49-F238E27FC236}">
                    <a16:creationId xmlns:a16="http://schemas.microsoft.com/office/drawing/2014/main" id="{EFE50120-37DB-4B77-AC18-19115AB1B398}"/>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7" name="Right Triangle 166">
                <a:extLst>
                  <a:ext uri="{FF2B5EF4-FFF2-40B4-BE49-F238E27FC236}">
                    <a16:creationId xmlns:a16="http://schemas.microsoft.com/office/drawing/2014/main" id="{6B23D69D-8001-4759-8576-13C585CF3A91}"/>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8" name="Right Triangle 167">
                <a:extLst>
                  <a:ext uri="{FF2B5EF4-FFF2-40B4-BE49-F238E27FC236}">
                    <a16:creationId xmlns:a16="http://schemas.microsoft.com/office/drawing/2014/main" id="{EF44F8DB-D493-47D2-9736-D8EF24A2F83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 name="Right Triangle 168">
                <a:extLst>
                  <a:ext uri="{FF2B5EF4-FFF2-40B4-BE49-F238E27FC236}">
                    <a16:creationId xmlns:a16="http://schemas.microsoft.com/office/drawing/2014/main" id="{713DFC39-8407-425F-A6EB-448E9505CD1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 name="Right Triangle 169">
                <a:extLst>
                  <a:ext uri="{FF2B5EF4-FFF2-40B4-BE49-F238E27FC236}">
                    <a16:creationId xmlns:a16="http://schemas.microsoft.com/office/drawing/2014/main" id="{D6617ED6-B50B-4068-B7C6-A49DA19DA99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 name="Right Triangle 170">
                <a:extLst>
                  <a:ext uri="{FF2B5EF4-FFF2-40B4-BE49-F238E27FC236}">
                    <a16:creationId xmlns:a16="http://schemas.microsoft.com/office/drawing/2014/main" id="{14EBA86F-D1D1-4C68-83B9-D3E1F745D64C}"/>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 name="Right Triangle 171">
                <a:extLst>
                  <a:ext uri="{FF2B5EF4-FFF2-40B4-BE49-F238E27FC236}">
                    <a16:creationId xmlns:a16="http://schemas.microsoft.com/office/drawing/2014/main" id="{4CA494A9-1D92-4E09-941D-620DF24EC7F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73" name="Group 172">
                <a:extLst>
                  <a:ext uri="{FF2B5EF4-FFF2-40B4-BE49-F238E27FC236}">
                    <a16:creationId xmlns:a16="http://schemas.microsoft.com/office/drawing/2014/main" id="{E7C817A3-5796-44F1-A2A0-B02936CEDC86}"/>
                  </a:ext>
                </a:extLst>
              </p:cNvPr>
              <p:cNvGrpSpPr/>
              <p:nvPr/>
            </p:nvGrpSpPr>
            <p:grpSpPr bwMode="gray">
              <a:xfrm>
                <a:off x="1246544" y="-3611542"/>
                <a:ext cx="968389" cy="968389"/>
                <a:chOff x="1246544" y="-3611542"/>
                <a:chExt cx="968389" cy="968389"/>
              </a:xfrm>
            </p:grpSpPr>
            <p:sp>
              <p:nvSpPr>
                <p:cNvPr id="202" name="Right Triangle 201">
                  <a:extLst>
                    <a:ext uri="{FF2B5EF4-FFF2-40B4-BE49-F238E27FC236}">
                      <a16:creationId xmlns:a16="http://schemas.microsoft.com/office/drawing/2014/main" id="{E16FDE44-5FEC-4F4E-837B-E3267D5C5E4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 name="Right Triangle 202">
                  <a:extLst>
                    <a:ext uri="{FF2B5EF4-FFF2-40B4-BE49-F238E27FC236}">
                      <a16:creationId xmlns:a16="http://schemas.microsoft.com/office/drawing/2014/main" id="{8E9F404F-45E8-472F-A6F6-B9017A373C1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 name="Right Triangle 203">
                  <a:extLst>
                    <a:ext uri="{FF2B5EF4-FFF2-40B4-BE49-F238E27FC236}">
                      <a16:creationId xmlns:a16="http://schemas.microsoft.com/office/drawing/2014/main" id="{AF0D1D60-1930-42F0-9C45-6E5321F1B3E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 name="Right Triangle 204">
                  <a:extLst>
                    <a:ext uri="{FF2B5EF4-FFF2-40B4-BE49-F238E27FC236}">
                      <a16:creationId xmlns:a16="http://schemas.microsoft.com/office/drawing/2014/main" id="{7909A5D6-CCB8-42FD-85C3-0225BBE5670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174" name="Right Triangle 173">
                <a:extLst>
                  <a:ext uri="{FF2B5EF4-FFF2-40B4-BE49-F238E27FC236}">
                    <a16:creationId xmlns:a16="http://schemas.microsoft.com/office/drawing/2014/main" id="{152F62D1-D8CE-4D16-9335-5DBCE2D19E8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 name="Right Triangle 174">
                <a:extLst>
                  <a:ext uri="{FF2B5EF4-FFF2-40B4-BE49-F238E27FC236}">
                    <a16:creationId xmlns:a16="http://schemas.microsoft.com/office/drawing/2014/main" id="{9F06FE0E-9897-497A-B129-B73267B6D05A}"/>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 name="Right Triangle 175">
                <a:extLst>
                  <a:ext uri="{FF2B5EF4-FFF2-40B4-BE49-F238E27FC236}">
                    <a16:creationId xmlns:a16="http://schemas.microsoft.com/office/drawing/2014/main" id="{D7C7BC7E-40C8-4AD1-BF4E-9C46F075D2F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 name="Right Triangle 176">
                <a:extLst>
                  <a:ext uri="{FF2B5EF4-FFF2-40B4-BE49-F238E27FC236}">
                    <a16:creationId xmlns:a16="http://schemas.microsoft.com/office/drawing/2014/main" id="{A89AAB93-4CDC-4B88-9415-2C89EFB686F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 name="Right Triangle 177">
                <a:extLst>
                  <a:ext uri="{FF2B5EF4-FFF2-40B4-BE49-F238E27FC236}">
                    <a16:creationId xmlns:a16="http://schemas.microsoft.com/office/drawing/2014/main" id="{1A3DD758-D852-4743-B09C-66BF16662B09}"/>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 name="Right Triangle 178">
                <a:extLst>
                  <a:ext uri="{FF2B5EF4-FFF2-40B4-BE49-F238E27FC236}">
                    <a16:creationId xmlns:a16="http://schemas.microsoft.com/office/drawing/2014/main" id="{0B61DED7-4DA1-4AD8-B7B3-C4AC5D1695DF}"/>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 name="Right Triangle 179">
                <a:extLst>
                  <a:ext uri="{FF2B5EF4-FFF2-40B4-BE49-F238E27FC236}">
                    <a16:creationId xmlns:a16="http://schemas.microsoft.com/office/drawing/2014/main" id="{7DED8811-218A-4258-966C-51F9A8681DE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 name="Right Triangle 180">
                <a:extLst>
                  <a:ext uri="{FF2B5EF4-FFF2-40B4-BE49-F238E27FC236}">
                    <a16:creationId xmlns:a16="http://schemas.microsoft.com/office/drawing/2014/main" id="{4AAB70DE-A1F6-4CF3-B22D-DFF3539D6C3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 name="Right Triangle 181">
                <a:extLst>
                  <a:ext uri="{FF2B5EF4-FFF2-40B4-BE49-F238E27FC236}">
                    <a16:creationId xmlns:a16="http://schemas.microsoft.com/office/drawing/2014/main" id="{E2F6F171-CC2C-4DF7-8A5B-B383A08494CB}"/>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 name="Right Triangle 182">
                <a:extLst>
                  <a:ext uri="{FF2B5EF4-FFF2-40B4-BE49-F238E27FC236}">
                    <a16:creationId xmlns:a16="http://schemas.microsoft.com/office/drawing/2014/main" id="{17AEB219-FA92-47CB-A900-13D75102628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 name="Right Triangle 183">
                <a:extLst>
                  <a:ext uri="{FF2B5EF4-FFF2-40B4-BE49-F238E27FC236}">
                    <a16:creationId xmlns:a16="http://schemas.microsoft.com/office/drawing/2014/main" id="{E3DF0883-41BA-4C97-8BEA-2A4A3978BCC9}"/>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 name="Right Triangle 184">
                <a:extLst>
                  <a:ext uri="{FF2B5EF4-FFF2-40B4-BE49-F238E27FC236}">
                    <a16:creationId xmlns:a16="http://schemas.microsoft.com/office/drawing/2014/main" id="{34AFBD1D-4B70-4C5A-AD35-2DD3E888CBA0}"/>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 name="Right Triangle 185">
                <a:extLst>
                  <a:ext uri="{FF2B5EF4-FFF2-40B4-BE49-F238E27FC236}">
                    <a16:creationId xmlns:a16="http://schemas.microsoft.com/office/drawing/2014/main" id="{AD51D80D-1ECA-432D-B236-F8507184F9A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 name="Right Triangle 186">
                <a:extLst>
                  <a:ext uri="{FF2B5EF4-FFF2-40B4-BE49-F238E27FC236}">
                    <a16:creationId xmlns:a16="http://schemas.microsoft.com/office/drawing/2014/main" id="{BE0D10B3-E569-426B-84C9-4F6BFFD66EE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 name="Right Triangle 187">
                <a:extLst>
                  <a:ext uri="{FF2B5EF4-FFF2-40B4-BE49-F238E27FC236}">
                    <a16:creationId xmlns:a16="http://schemas.microsoft.com/office/drawing/2014/main" id="{A630708B-9A75-492F-91BF-64C22EBD92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 name="Right Triangle 188">
                <a:extLst>
                  <a:ext uri="{FF2B5EF4-FFF2-40B4-BE49-F238E27FC236}">
                    <a16:creationId xmlns:a16="http://schemas.microsoft.com/office/drawing/2014/main" id="{6DFB88C9-4996-463F-B289-20F4571D09C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 name="Right Triangle 189">
                <a:extLst>
                  <a:ext uri="{FF2B5EF4-FFF2-40B4-BE49-F238E27FC236}">
                    <a16:creationId xmlns:a16="http://schemas.microsoft.com/office/drawing/2014/main" id="{9BDD9B9D-BECB-4A85-840C-42DAA91DCFCA}"/>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 name="Right Triangle 190">
                <a:extLst>
                  <a:ext uri="{FF2B5EF4-FFF2-40B4-BE49-F238E27FC236}">
                    <a16:creationId xmlns:a16="http://schemas.microsoft.com/office/drawing/2014/main" id="{A44D9945-75B2-46EC-8DF1-95229B373D0F}"/>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 name="Right Triangle 191">
                <a:extLst>
                  <a:ext uri="{FF2B5EF4-FFF2-40B4-BE49-F238E27FC236}">
                    <a16:creationId xmlns:a16="http://schemas.microsoft.com/office/drawing/2014/main" id="{A653AD1A-9006-4ED8-AE1B-2078BC61367D}"/>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 name="Right Triangle 192">
                <a:extLst>
                  <a:ext uri="{FF2B5EF4-FFF2-40B4-BE49-F238E27FC236}">
                    <a16:creationId xmlns:a16="http://schemas.microsoft.com/office/drawing/2014/main" id="{ACE6C5D3-AFFC-4F83-9C24-DAE4828E4E77}"/>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 name="Right Triangle 193">
                <a:extLst>
                  <a:ext uri="{FF2B5EF4-FFF2-40B4-BE49-F238E27FC236}">
                    <a16:creationId xmlns:a16="http://schemas.microsoft.com/office/drawing/2014/main" id="{0963CAEC-0A04-4D82-B28C-16156B854B5C}"/>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 name="Right Triangle 194">
                <a:extLst>
                  <a:ext uri="{FF2B5EF4-FFF2-40B4-BE49-F238E27FC236}">
                    <a16:creationId xmlns:a16="http://schemas.microsoft.com/office/drawing/2014/main" id="{0F4AFA1C-43E5-4C4E-9633-D98D27D9D82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 name="Right Triangle 195">
                <a:extLst>
                  <a:ext uri="{FF2B5EF4-FFF2-40B4-BE49-F238E27FC236}">
                    <a16:creationId xmlns:a16="http://schemas.microsoft.com/office/drawing/2014/main" id="{D77124CF-70DC-4615-85C4-20DD0093104C}"/>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97" name="Group 196">
                <a:extLst>
                  <a:ext uri="{FF2B5EF4-FFF2-40B4-BE49-F238E27FC236}">
                    <a16:creationId xmlns:a16="http://schemas.microsoft.com/office/drawing/2014/main" id="{FD5507C6-8360-4DB2-AA93-D3FF9B003FFB}"/>
                  </a:ext>
                </a:extLst>
              </p:cNvPr>
              <p:cNvGrpSpPr/>
              <p:nvPr/>
            </p:nvGrpSpPr>
            <p:grpSpPr bwMode="gray">
              <a:xfrm rot="10800000">
                <a:off x="4151710" y="-2642277"/>
                <a:ext cx="968389" cy="968389"/>
                <a:chOff x="1246544" y="-3611542"/>
                <a:chExt cx="968389" cy="968389"/>
              </a:xfrm>
            </p:grpSpPr>
            <p:sp>
              <p:nvSpPr>
                <p:cNvPr id="198" name="Right Triangle 197">
                  <a:extLst>
                    <a:ext uri="{FF2B5EF4-FFF2-40B4-BE49-F238E27FC236}">
                      <a16:creationId xmlns:a16="http://schemas.microsoft.com/office/drawing/2014/main" id="{E29191E8-91CB-4F18-81F6-F7456A65887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 name="Right Triangle 198">
                  <a:extLst>
                    <a:ext uri="{FF2B5EF4-FFF2-40B4-BE49-F238E27FC236}">
                      <a16:creationId xmlns:a16="http://schemas.microsoft.com/office/drawing/2014/main" id="{DBFD4745-9005-4113-A4F7-D1CA96E10AA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 name="Right Triangle 199">
                  <a:extLst>
                    <a:ext uri="{FF2B5EF4-FFF2-40B4-BE49-F238E27FC236}">
                      <a16:creationId xmlns:a16="http://schemas.microsoft.com/office/drawing/2014/main" id="{9F9D0140-9C2C-4E0B-9EB7-F2D89D339B0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 name="Right Triangle 200">
                  <a:extLst>
                    <a:ext uri="{FF2B5EF4-FFF2-40B4-BE49-F238E27FC236}">
                      <a16:creationId xmlns:a16="http://schemas.microsoft.com/office/drawing/2014/main" id="{C431BFA9-0DFB-4969-A38A-2B5F7288631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62" name="Rectangle 61">
              <a:extLst>
                <a:ext uri="{FF2B5EF4-FFF2-40B4-BE49-F238E27FC236}">
                  <a16:creationId xmlns:a16="http://schemas.microsoft.com/office/drawing/2014/main" id="{BDCEF2EF-089B-4011-9F41-79E8CD3D13EE}"/>
                </a:ext>
              </a:extLst>
            </p:cNvPr>
            <p:cNvSpPr/>
            <p:nvPr/>
          </p:nvSpPr>
          <p:spPr bwMode="gray">
            <a:xfrm>
              <a:off x="11314744" y="2757621"/>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63" name="Right Triangle 62">
              <a:extLst>
                <a:ext uri="{FF2B5EF4-FFF2-40B4-BE49-F238E27FC236}">
                  <a16:creationId xmlns:a16="http://schemas.microsoft.com/office/drawing/2014/main" id="{920CEAE3-14AB-45E3-A6E6-0FF0BAB9E37F}"/>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 name="Right Triangle 63">
              <a:extLst>
                <a:ext uri="{FF2B5EF4-FFF2-40B4-BE49-F238E27FC236}">
                  <a16:creationId xmlns:a16="http://schemas.microsoft.com/office/drawing/2014/main" id="{D5AE5C37-5F6B-4325-B8E3-9A429B57A49B}"/>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 name="Right Triangle 64">
              <a:extLst>
                <a:ext uri="{FF2B5EF4-FFF2-40B4-BE49-F238E27FC236}">
                  <a16:creationId xmlns:a16="http://schemas.microsoft.com/office/drawing/2014/main" id="{F3126E9E-714A-4FC2-9D4D-60F428136E8C}"/>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 name="Right Triangle 65">
              <a:extLst>
                <a:ext uri="{FF2B5EF4-FFF2-40B4-BE49-F238E27FC236}">
                  <a16:creationId xmlns:a16="http://schemas.microsoft.com/office/drawing/2014/main" id="{8A587629-A965-4ABA-A87A-EC020259E97E}"/>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Freeform: Shape 1118">
              <a:extLst>
                <a:ext uri="{FF2B5EF4-FFF2-40B4-BE49-F238E27FC236}">
                  <a16:creationId xmlns:a16="http://schemas.microsoft.com/office/drawing/2014/main" id="{33100DAF-1474-4047-B24F-79F79C316751}"/>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Freeform: Shape 1117">
              <a:extLst>
                <a:ext uri="{FF2B5EF4-FFF2-40B4-BE49-F238E27FC236}">
                  <a16:creationId xmlns:a16="http://schemas.microsoft.com/office/drawing/2014/main" id="{8D8133F7-F323-47DE-A82B-2544026DF597}"/>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2" name="Freeform: Shape 1131">
              <a:extLst>
                <a:ext uri="{FF2B5EF4-FFF2-40B4-BE49-F238E27FC236}">
                  <a16:creationId xmlns:a16="http://schemas.microsoft.com/office/drawing/2014/main" id="{B383960D-00C5-4237-8EA8-39D7D9726F58}"/>
                </a:ext>
              </a:extLst>
            </p:cNvPr>
            <p:cNvSpPr/>
            <p:nvPr/>
          </p:nvSpPr>
          <p:spPr bwMode="gray">
            <a:xfrm rot="10800000" flipH="1">
              <a:off x="11784836" y="3229617"/>
              <a:ext cx="403990" cy="471570"/>
            </a:xfrm>
            <a:custGeom>
              <a:avLst/>
              <a:gdLst>
                <a:gd name="connsiteX0" fmla="*/ 0 w 403990"/>
                <a:gd name="connsiteY0" fmla="*/ 471570 h 471570"/>
                <a:gd name="connsiteX1" fmla="*/ 403990 w 403990"/>
                <a:gd name="connsiteY1" fmla="*/ 471570 h 471570"/>
                <a:gd name="connsiteX2" fmla="*/ 403990 w 403990"/>
                <a:gd name="connsiteY2" fmla="*/ 403990 h 471570"/>
                <a:gd name="connsiteX3" fmla="*/ 0 w 403990"/>
                <a:gd name="connsiteY3" fmla="*/ 0 h 471570"/>
                <a:gd name="connsiteX4" fmla="*/ 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0" y="471570"/>
                  </a:moveTo>
                  <a:lnTo>
                    <a:pt x="403990" y="471570"/>
                  </a:lnTo>
                  <a:lnTo>
                    <a:pt x="403990" y="403990"/>
                  </a:lnTo>
                  <a:lnTo>
                    <a:pt x="0" y="0"/>
                  </a:lnTo>
                  <a:lnTo>
                    <a:pt x="0" y="47157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 name="Right Triangle 72">
              <a:extLst>
                <a:ext uri="{FF2B5EF4-FFF2-40B4-BE49-F238E27FC236}">
                  <a16:creationId xmlns:a16="http://schemas.microsoft.com/office/drawing/2014/main" id="{870CAFF8-A275-4694-9CBE-60DDA8649277}"/>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 name="Right Triangle 73">
              <a:extLst>
                <a:ext uri="{FF2B5EF4-FFF2-40B4-BE49-F238E27FC236}">
                  <a16:creationId xmlns:a16="http://schemas.microsoft.com/office/drawing/2014/main" id="{278D5D47-31A2-45D1-A1FF-37DBED832C9F}"/>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 name="Right Triangle 83">
              <a:extLst>
                <a:ext uri="{FF2B5EF4-FFF2-40B4-BE49-F238E27FC236}">
                  <a16:creationId xmlns:a16="http://schemas.microsoft.com/office/drawing/2014/main" id="{3434C0C1-25D1-44A5-B039-E5980E0816A8}"/>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 name="Right Triangle 84">
              <a:extLst>
                <a:ext uri="{FF2B5EF4-FFF2-40B4-BE49-F238E27FC236}">
                  <a16:creationId xmlns:a16="http://schemas.microsoft.com/office/drawing/2014/main" id="{E81E10D5-9743-4B37-A679-652536D0BBD2}"/>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4" name="Freeform: Shape 1113">
              <a:extLst>
                <a:ext uri="{FF2B5EF4-FFF2-40B4-BE49-F238E27FC236}">
                  <a16:creationId xmlns:a16="http://schemas.microsoft.com/office/drawing/2014/main" id="{E2DEE46E-EC9E-45E0-AE47-A652FF4BBE1B}"/>
                </a:ext>
              </a:extLst>
            </p:cNvPr>
            <p:cNvSpPr/>
            <p:nvPr/>
          </p:nvSpPr>
          <p:spPr bwMode="gray">
            <a:xfrm flipH="1" flipV="1">
              <a:off x="11784837" y="2757622"/>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3" name="Freeform: Shape 1112">
              <a:extLst>
                <a:ext uri="{FF2B5EF4-FFF2-40B4-BE49-F238E27FC236}">
                  <a16:creationId xmlns:a16="http://schemas.microsoft.com/office/drawing/2014/main" id="{CA4A926F-70D6-4FFC-9E4B-933B5C985C40}"/>
                </a:ext>
              </a:extLst>
            </p:cNvPr>
            <p:cNvSpPr/>
            <p:nvPr/>
          </p:nvSpPr>
          <p:spPr bwMode="gray">
            <a:xfrm flipH="1" flipV="1">
              <a:off x="11784837" y="3229617"/>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0 w 403989"/>
                <a:gd name="connsiteY3" fmla="*/ 0 h 471570"/>
                <a:gd name="connsiteX4" fmla="*/ 403989 w 403989"/>
                <a:gd name="connsiteY4" fmla="*/ 0 h 471570"/>
                <a:gd name="connsiteX5" fmla="*/ 403989 w 403989"/>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89" h="471570">
                  <a:moveTo>
                    <a:pt x="403989" y="471570"/>
                  </a:moveTo>
                  <a:lnTo>
                    <a:pt x="0" y="471570"/>
                  </a:lnTo>
                  <a:lnTo>
                    <a:pt x="0" y="403989"/>
                  </a:lnTo>
                  <a:lnTo>
                    <a:pt x="0" y="0"/>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 name="Right Triangle 88">
              <a:extLst>
                <a:ext uri="{FF2B5EF4-FFF2-40B4-BE49-F238E27FC236}">
                  <a16:creationId xmlns:a16="http://schemas.microsoft.com/office/drawing/2014/main" id="{C294BB64-633B-4097-900A-638B469986F5}"/>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 name="Right Triangle 89">
              <a:extLst>
                <a:ext uri="{FF2B5EF4-FFF2-40B4-BE49-F238E27FC236}">
                  <a16:creationId xmlns:a16="http://schemas.microsoft.com/office/drawing/2014/main" id="{691386B8-7DB3-4840-A90B-31DD51667CE9}"/>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 name="Right Triangle 90">
              <a:extLst>
                <a:ext uri="{FF2B5EF4-FFF2-40B4-BE49-F238E27FC236}">
                  <a16:creationId xmlns:a16="http://schemas.microsoft.com/office/drawing/2014/main" id="{74D7A6C5-9A2D-428E-9DCF-AE2058263EC7}"/>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 name="Right Triangle 91">
              <a:extLst>
                <a:ext uri="{FF2B5EF4-FFF2-40B4-BE49-F238E27FC236}">
                  <a16:creationId xmlns:a16="http://schemas.microsoft.com/office/drawing/2014/main" id="{96FB5CC8-DEB9-41FB-AD56-FFAC45A6AD57}"/>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9" name="Freeform: Shape 1108">
              <a:extLst>
                <a:ext uri="{FF2B5EF4-FFF2-40B4-BE49-F238E27FC236}">
                  <a16:creationId xmlns:a16="http://schemas.microsoft.com/office/drawing/2014/main" id="{D65EA0EC-B05E-4EDD-95D5-BE1A10697D18}"/>
                </a:ext>
              </a:extLst>
            </p:cNvPr>
            <p:cNvSpPr/>
            <p:nvPr/>
          </p:nvSpPr>
          <p:spPr bwMode="gray">
            <a:xfrm flipH="1" flipV="1">
              <a:off x="11784836" y="2757621"/>
              <a:ext cx="403990" cy="403990"/>
            </a:xfrm>
            <a:custGeom>
              <a:avLst/>
              <a:gdLst>
                <a:gd name="connsiteX0" fmla="*/ 403990 w 403990"/>
                <a:gd name="connsiteY0" fmla="*/ 403990 h 403990"/>
                <a:gd name="connsiteX1" fmla="*/ 0 w 403990"/>
                <a:gd name="connsiteY1" fmla="*/ 403990 h 403990"/>
                <a:gd name="connsiteX2" fmla="*/ 0 w 403990"/>
                <a:gd name="connsiteY2" fmla="*/ 0 h 403990"/>
                <a:gd name="connsiteX3" fmla="*/ 40399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403990" y="403990"/>
                  </a:moveTo>
                  <a:lnTo>
                    <a:pt x="0" y="403990"/>
                  </a:lnTo>
                  <a:lnTo>
                    <a:pt x="0" y="0"/>
                  </a:lnTo>
                  <a:lnTo>
                    <a:pt x="40399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8" name="Freeform: Shape 1107">
              <a:extLst>
                <a:ext uri="{FF2B5EF4-FFF2-40B4-BE49-F238E27FC236}">
                  <a16:creationId xmlns:a16="http://schemas.microsoft.com/office/drawing/2014/main" id="{B30E64F9-98FE-411B-A874-1685EDFE0503}"/>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0 w 403990"/>
                <a:gd name="connsiteY3" fmla="*/ 0 h 471570"/>
                <a:gd name="connsiteX4" fmla="*/ 403990 w 403990"/>
                <a:gd name="connsiteY4" fmla="*/ 0 h 471570"/>
                <a:gd name="connsiteX5" fmla="*/ 403990 w 403990"/>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403990" y="471570"/>
                  </a:moveTo>
                  <a:lnTo>
                    <a:pt x="0" y="471570"/>
                  </a:lnTo>
                  <a:lnTo>
                    <a:pt x="0" y="403990"/>
                  </a:lnTo>
                  <a:lnTo>
                    <a:pt x="0" y="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 name="Right Triangle 95">
              <a:extLst>
                <a:ext uri="{FF2B5EF4-FFF2-40B4-BE49-F238E27FC236}">
                  <a16:creationId xmlns:a16="http://schemas.microsoft.com/office/drawing/2014/main" id="{3722DA1D-3F7B-47FF-94EC-97C992290E35}"/>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 name="Right Triangle 96">
              <a:extLst>
                <a:ext uri="{FF2B5EF4-FFF2-40B4-BE49-F238E27FC236}">
                  <a16:creationId xmlns:a16="http://schemas.microsoft.com/office/drawing/2014/main" id="{931D56FE-25E1-447A-8B01-2CD655CE9421}"/>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 name="Right Triangle 97">
              <a:extLst>
                <a:ext uri="{FF2B5EF4-FFF2-40B4-BE49-F238E27FC236}">
                  <a16:creationId xmlns:a16="http://schemas.microsoft.com/office/drawing/2014/main" id="{B614F2A8-68AE-4DB4-AAD1-AA68069419B5}"/>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 name="Right Triangle 98">
              <a:extLst>
                <a:ext uri="{FF2B5EF4-FFF2-40B4-BE49-F238E27FC236}">
                  <a16:creationId xmlns:a16="http://schemas.microsoft.com/office/drawing/2014/main" id="{96CDD86F-5D84-41E4-9D90-D64A54070515}"/>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4" name="Freeform: Shape 1103">
              <a:extLst>
                <a:ext uri="{FF2B5EF4-FFF2-40B4-BE49-F238E27FC236}">
                  <a16:creationId xmlns:a16="http://schemas.microsoft.com/office/drawing/2014/main" id="{0B9A4598-1D57-4E9C-A17E-806BFE7BA3D5}"/>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2" name="Freeform: Shape 1101">
              <a:extLst>
                <a:ext uri="{FF2B5EF4-FFF2-40B4-BE49-F238E27FC236}">
                  <a16:creationId xmlns:a16="http://schemas.microsoft.com/office/drawing/2014/main" id="{95CBDBD9-835A-444D-A493-795D0690C0E1}"/>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0" name="Text Placeholder 99">
              <a:extLst>
                <a:ext uri="{FF2B5EF4-FFF2-40B4-BE49-F238E27FC236}">
                  <a16:creationId xmlns:a16="http://schemas.microsoft.com/office/drawing/2014/main" id="{F9A8E548-986B-4EEA-BC13-305C7C98FF9F}"/>
                </a:ext>
              </a:extLst>
            </p:cNvPr>
            <p:cNvSpPr txBox="1">
              <a:spLocks/>
            </p:cNvSpPr>
            <p:nvPr/>
          </p:nvSpPr>
          <p:spPr bwMode="gray">
            <a:xfrm>
              <a:off x="576122" y="2944412"/>
              <a:ext cx="11036580" cy="64293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dirty="0"/>
                <a:t>Big statement goes here. </a:t>
              </a:r>
              <a:r>
                <a:rPr lang="en-US" dirty="0">
                  <a:solidFill>
                    <a:schemeClr val="accent1"/>
                  </a:solidFill>
                </a:rPr>
                <a:t>Do not ungroup or resize</a:t>
              </a:r>
              <a:r>
                <a:rPr lang="en-US" dirty="0"/>
                <a:t> these objects.</a:t>
              </a:r>
            </a:p>
          </p:txBody>
        </p:sp>
        <p:sp>
          <p:nvSpPr>
            <p:cNvPr id="1125" name="Freeform: Shape 1124">
              <a:extLst>
                <a:ext uri="{FF2B5EF4-FFF2-40B4-BE49-F238E27FC236}">
                  <a16:creationId xmlns:a16="http://schemas.microsoft.com/office/drawing/2014/main" id="{629B8BEF-DE92-467C-9B6E-CF3822EC2F8F}"/>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403990 w 403990"/>
                <a:gd name="connsiteY3" fmla="*/ 0 h 471570"/>
                <a:gd name="connsiteX4" fmla="*/ 40399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403990" y="471570"/>
                  </a:moveTo>
                  <a:lnTo>
                    <a:pt x="0" y="471570"/>
                  </a:lnTo>
                  <a:lnTo>
                    <a:pt x="0" y="40399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 name="Group 4">
            <a:extLst>
              <a:ext uri="{FF2B5EF4-FFF2-40B4-BE49-F238E27FC236}">
                <a16:creationId xmlns:a16="http://schemas.microsoft.com/office/drawing/2014/main" id="{AFBFD118-0245-4CC9-A7E1-EB80064B03E9}"/>
              </a:ext>
            </a:extLst>
          </p:cNvPr>
          <p:cNvGrpSpPr/>
          <p:nvPr/>
        </p:nvGrpSpPr>
        <p:grpSpPr>
          <a:xfrm>
            <a:off x="-4" y="4078287"/>
            <a:ext cx="12256410" cy="1867592"/>
            <a:chOff x="-4" y="4078287"/>
            <a:chExt cx="12256410" cy="1867592"/>
          </a:xfrm>
        </p:grpSpPr>
        <p:sp>
          <p:nvSpPr>
            <p:cNvPr id="1131" name="Freeform: Shape 1130">
              <a:extLst>
                <a:ext uri="{FF2B5EF4-FFF2-40B4-BE49-F238E27FC236}">
                  <a16:creationId xmlns:a16="http://schemas.microsoft.com/office/drawing/2014/main" id="{177E060A-EECD-4E40-93CA-E0382476B4E9}"/>
                </a:ext>
              </a:extLst>
            </p:cNvPr>
            <p:cNvSpPr/>
            <p:nvPr/>
          </p:nvSpPr>
          <p:spPr bwMode="gray">
            <a:xfrm rot="10800000" flipH="1">
              <a:off x="11784836" y="4078287"/>
              <a:ext cx="403990" cy="403990"/>
            </a:xfrm>
            <a:custGeom>
              <a:avLst/>
              <a:gdLst>
                <a:gd name="connsiteX0" fmla="*/ 0 w 403990"/>
                <a:gd name="connsiteY0" fmla="*/ 403990 h 403990"/>
                <a:gd name="connsiteX1" fmla="*/ 403990 w 403990"/>
                <a:gd name="connsiteY1" fmla="*/ 403990 h 403990"/>
                <a:gd name="connsiteX2" fmla="*/ 403990 w 403990"/>
                <a:gd name="connsiteY2" fmla="*/ 0 h 403990"/>
                <a:gd name="connsiteX3" fmla="*/ 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403990"/>
                  </a:moveTo>
                  <a:lnTo>
                    <a:pt x="403990" y="403990"/>
                  </a:lnTo>
                  <a:lnTo>
                    <a:pt x="403990" y="0"/>
                  </a:lnTo>
                  <a:lnTo>
                    <a:pt x="0" y="40399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0" name="Freeform: Shape 1129">
              <a:extLst>
                <a:ext uri="{FF2B5EF4-FFF2-40B4-BE49-F238E27FC236}">
                  <a16:creationId xmlns:a16="http://schemas.microsoft.com/office/drawing/2014/main" id="{5CE4EA39-B7E8-467A-B4FC-D6C391442BE4}"/>
                </a:ext>
              </a:extLst>
            </p:cNvPr>
            <p:cNvSpPr/>
            <p:nvPr/>
          </p:nvSpPr>
          <p:spPr bwMode="gray">
            <a:xfrm rot="10800000" flipH="1">
              <a:off x="11784836" y="4550283"/>
              <a:ext cx="403990" cy="471570"/>
            </a:xfrm>
            <a:custGeom>
              <a:avLst/>
              <a:gdLst>
                <a:gd name="connsiteX0" fmla="*/ 0 w 403990"/>
                <a:gd name="connsiteY0" fmla="*/ 471570 h 471570"/>
                <a:gd name="connsiteX1" fmla="*/ 403990 w 403990"/>
                <a:gd name="connsiteY1" fmla="*/ 471570 h 471570"/>
                <a:gd name="connsiteX2" fmla="*/ 403990 w 403990"/>
                <a:gd name="connsiteY2" fmla="*/ 403990 h 471570"/>
                <a:gd name="connsiteX3" fmla="*/ 403990 w 403990"/>
                <a:gd name="connsiteY3" fmla="*/ 0 h 471570"/>
                <a:gd name="connsiteX4" fmla="*/ 0 w 403990"/>
                <a:gd name="connsiteY4" fmla="*/ 0 h 471570"/>
                <a:gd name="connsiteX5" fmla="*/ 0 w 403990"/>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0" y="471570"/>
                  </a:moveTo>
                  <a:lnTo>
                    <a:pt x="403990" y="471570"/>
                  </a:lnTo>
                  <a:lnTo>
                    <a:pt x="403990" y="403990"/>
                  </a:lnTo>
                  <a:lnTo>
                    <a:pt x="403990" y="0"/>
                  </a:lnTo>
                  <a:lnTo>
                    <a:pt x="0" y="0"/>
                  </a:lnTo>
                  <a:lnTo>
                    <a:pt x="0" y="47157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15" name="Group 414">
              <a:extLst>
                <a:ext uri="{FF2B5EF4-FFF2-40B4-BE49-F238E27FC236}">
                  <a16:creationId xmlns:a16="http://schemas.microsoft.com/office/drawing/2014/main" id="{53C19E24-52B1-4C38-9717-7DB92F096AAC}"/>
                </a:ext>
              </a:extLst>
            </p:cNvPr>
            <p:cNvGrpSpPr/>
            <p:nvPr/>
          </p:nvGrpSpPr>
          <p:grpSpPr bwMode="gray">
            <a:xfrm>
              <a:off x="0" y="4078287"/>
              <a:ext cx="7543161" cy="943567"/>
              <a:chOff x="-170209" y="1371600"/>
              <a:chExt cx="11614844" cy="1452890"/>
            </a:xfrm>
          </p:grpSpPr>
          <p:grpSp>
            <p:nvGrpSpPr>
              <p:cNvPr id="549" name="Group 548">
                <a:extLst>
                  <a:ext uri="{FF2B5EF4-FFF2-40B4-BE49-F238E27FC236}">
                    <a16:creationId xmlns:a16="http://schemas.microsoft.com/office/drawing/2014/main" id="{8EC3EB9E-DEF2-42BC-9680-287B1DA011A3}"/>
                  </a:ext>
                </a:extLst>
              </p:cNvPr>
              <p:cNvGrpSpPr/>
              <p:nvPr/>
            </p:nvGrpSpPr>
            <p:grpSpPr bwMode="gray">
              <a:xfrm>
                <a:off x="-170209" y="1371600"/>
                <a:ext cx="5807422" cy="1452890"/>
                <a:chOff x="-687322" y="-3611542"/>
                <a:chExt cx="7745100" cy="1937654"/>
              </a:xfrm>
            </p:grpSpPr>
            <p:sp>
              <p:nvSpPr>
                <p:cNvPr id="654" name="Rectangle 653">
                  <a:extLst>
                    <a:ext uri="{FF2B5EF4-FFF2-40B4-BE49-F238E27FC236}">
                      <a16:creationId xmlns:a16="http://schemas.microsoft.com/office/drawing/2014/main" id="{96586570-D4C0-4397-AF7A-41370B8620B0}"/>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655" name="Right Triangle 654">
                  <a:extLst>
                    <a:ext uri="{FF2B5EF4-FFF2-40B4-BE49-F238E27FC236}">
                      <a16:creationId xmlns:a16="http://schemas.microsoft.com/office/drawing/2014/main" id="{580C220B-120A-4DB4-8124-312F379B27DA}"/>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0AB23F4D-88C5-430B-B364-E66F95C0E72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9F923822-2DDC-4E45-B910-8F4375FC56D3}"/>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CC565154-3A42-4BF1-9F15-0234B634DAB4}"/>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4D0E2AF9-EC5D-44F7-B06A-6FB833AE8BD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3B28D3A0-FB80-403E-8F5D-9EA71DDEC6F8}"/>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4F5A91CF-23C9-424A-8989-647B849CFED5}"/>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CA7C065C-1A3D-4FAE-8734-7CC51396B14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1D6FF55B-46AD-410E-9E93-D97E0F7B9CAF}"/>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4" name="Right Triangle 663">
                  <a:extLst>
                    <a:ext uri="{FF2B5EF4-FFF2-40B4-BE49-F238E27FC236}">
                      <a16:creationId xmlns:a16="http://schemas.microsoft.com/office/drawing/2014/main" id="{519E2FE2-C152-48F5-AA33-F77C3A42738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DA50A322-D839-4626-A45F-2019B229C32E}"/>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5EFB9DD4-7806-4FA4-9D1C-23BB043AD4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D7431D30-5BEA-4101-83F7-05AA2726B9DD}"/>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D79C17B8-3C57-4CC6-9CB7-DBE0BCE5C922}"/>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7D384F50-2660-4721-B375-A692B10F288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0FA5DF53-21F2-4EC4-BF49-1FDBC411DD1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3EB295ED-E6B2-47DF-AF27-4EB894404F9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B6F28659-64E0-4DB1-9F63-F592F9D7070A}"/>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C2E5042D-6BBF-461B-9DC5-2A736B65A17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BF4971E6-8974-44D7-8E3A-F3B4E74F96A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706BA189-1707-4EF4-8391-37D01BA84A3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6434E650-1E6A-44C0-9E35-106459987F5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177B6247-AC80-4B50-BB34-82D520D4865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893AD16C-F679-4708-83E7-EC91B04EA076}"/>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FDF7870C-332A-4059-8296-93BEFBFD72A7}"/>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05664B08-36FB-47F3-9571-AE11ED7D098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488A8880-D5C4-4C56-805F-1762604D840C}"/>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33B76136-7D60-4B4E-820E-D4021C23D23F}"/>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1805E11-CC4C-44A7-82C3-71C3B46BEE36}"/>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937A40E9-CAAD-4610-B1C6-31E85CF1C3D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AB619C87-E1BB-4987-907A-F5966B7BFA3E}"/>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80486895-59DB-4974-B24E-05DD22F5BFF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843B667E-0801-4B44-AC5F-48DDE9A28C0A}"/>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2E2BE2AA-F54F-4E31-94FD-1386A825E1D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4FD6BE3E-3C0C-451B-871E-29D7004597B9}"/>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8D06FA15-D35B-430D-B995-DED62D762CB1}"/>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8DEB5295-91A3-4520-A59E-8D1489A997D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57C32947-2B49-467C-923D-329A06CB043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417220F0-4DFD-46AC-9FD6-39DEDD921F8F}"/>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8FAC1B08-9C8F-4350-97D9-68399FF68ACC}"/>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3AC0D56F-26C6-4DCE-B9C5-38B470A96E40}"/>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6B405171-2440-4261-9A0D-F27D7EFB516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FB116DD6-5B91-4450-85BC-2C65E6041BB9}"/>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069680C-ECFE-4D39-A82B-DB6E2521678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01C0E35C-0AC1-4CB8-AADA-780912F44C7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DA182B86-9C8F-4BBC-BDCF-EC11FCC014C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D2601967-9C32-4B70-82B5-E1BE895202F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BFCBCB5F-9DB2-4019-A0DA-A4B5DAFFBAA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68641DEE-1CAB-461D-B66C-B1BDD04BA6E9}"/>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831842FA-799A-455F-BBF7-FE31AEC2360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07ABBBAE-76BF-45F3-8045-BDFF4BDFE4DC}"/>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FCA7B51E-C5B1-4D7B-82E5-95ABD51AA467}"/>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7ACE3C9D-A8D0-4C9B-8056-5063943042E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F71B7D55-BF09-4B9A-96E4-EE4C56F98D0D}"/>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4CEE6C19-72C9-48B9-85DB-99BE96935BF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25D2667C-F9D7-4A54-A4FC-313173D794D3}"/>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E234005D-A91F-4A6C-91B0-FC17ED7B76C6}"/>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9594F639-4BAB-4D95-B06C-DF22AA9AB24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C22EA54A-68D9-4F3A-9AC7-05E8AE00A56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4" name="Right Triangle 713">
                  <a:extLst>
                    <a:ext uri="{FF2B5EF4-FFF2-40B4-BE49-F238E27FC236}">
                      <a16:creationId xmlns:a16="http://schemas.microsoft.com/office/drawing/2014/main" id="{9802FE5B-50CA-47FD-895B-B183E2EC4CF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5" name="Right Triangle 714">
                  <a:extLst>
                    <a:ext uri="{FF2B5EF4-FFF2-40B4-BE49-F238E27FC236}">
                      <a16:creationId xmlns:a16="http://schemas.microsoft.com/office/drawing/2014/main" id="{E3F6ADE7-000B-441C-98A1-1944B61F8653}"/>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6" name="Right Triangle 715">
                  <a:extLst>
                    <a:ext uri="{FF2B5EF4-FFF2-40B4-BE49-F238E27FC236}">
                      <a16:creationId xmlns:a16="http://schemas.microsoft.com/office/drawing/2014/main" id="{26CDA69C-428D-4FBE-8AD3-9754DA8EAE6A}"/>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7" name="Right Triangle 716">
                  <a:extLst>
                    <a:ext uri="{FF2B5EF4-FFF2-40B4-BE49-F238E27FC236}">
                      <a16:creationId xmlns:a16="http://schemas.microsoft.com/office/drawing/2014/main" id="{097EE39D-730C-4F87-84FE-ED6F89120D4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8" name="Right Triangle 717">
                  <a:extLst>
                    <a:ext uri="{FF2B5EF4-FFF2-40B4-BE49-F238E27FC236}">
                      <a16:creationId xmlns:a16="http://schemas.microsoft.com/office/drawing/2014/main" id="{197F96C8-1C89-41BA-8FAB-5DAD538DE54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9" name="Right Triangle 718">
                  <a:extLst>
                    <a:ext uri="{FF2B5EF4-FFF2-40B4-BE49-F238E27FC236}">
                      <a16:creationId xmlns:a16="http://schemas.microsoft.com/office/drawing/2014/main" id="{497353FC-1AD2-4978-8524-2792CBCA8BB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0" name="Right Triangle 719">
                  <a:extLst>
                    <a:ext uri="{FF2B5EF4-FFF2-40B4-BE49-F238E27FC236}">
                      <a16:creationId xmlns:a16="http://schemas.microsoft.com/office/drawing/2014/main" id="{30496915-8A69-409D-9B43-808BFA1250E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1" name="Right Triangle 720">
                  <a:extLst>
                    <a:ext uri="{FF2B5EF4-FFF2-40B4-BE49-F238E27FC236}">
                      <a16:creationId xmlns:a16="http://schemas.microsoft.com/office/drawing/2014/main" id="{FE80B7E1-7385-43EA-8E48-99D1B7AA9924}"/>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87E863DE-AD2A-41F7-9310-11ADE6E8CA0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BAA5A1AE-108A-45E3-9A9E-C68531348D0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724" name="Group 723">
                  <a:extLst>
                    <a:ext uri="{FF2B5EF4-FFF2-40B4-BE49-F238E27FC236}">
                      <a16:creationId xmlns:a16="http://schemas.microsoft.com/office/drawing/2014/main" id="{B8ADB8F4-84C4-44B5-9DF2-488156962A21}"/>
                    </a:ext>
                  </a:extLst>
                </p:cNvPr>
                <p:cNvGrpSpPr/>
                <p:nvPr/>
              </p:nvGrpSpPr>
              <p:grpSpPr bwMode="gray">
                <a:xfrm>
                  <a:off x="1246544" y="-3611542"/>
                  <a:ext cx="968389" cy="968389"/>
                  <a:chOff x="1246544" y="-3611542"/>
                  <a:chExt cx="968389" cy="968389"/>
                </a:xfrm>
              </p:grpSpPr>
              <p:sp>
                <p:nvSpPr>
                  <p:cNvPr id="753" name="Right Triangle 752">
                    <a:extLst>
                      <a:ext uri="{FF2B5EF4-FFF2-40B4-BE49-F238E27FC236}">
                        <a16:creationId xmlns:a16="http://schemas.microsoft.com/office/drawing/2014/main" id="{E42E21A3-C6A1-4514-8669-CCC31756D53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32F7CBE8-1698-43DD-AFD4-EFABC14CABD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FB7FD2B-89BE-4CE1-9EE0-4F8560B9907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0A761607-400F-45DD-BB2C-1478FEB2235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725" name="Right Triangle 724">
                  <a:extLst>
                    <a:ext uri="{FF2B5EF4-FFF2-40B4-BE49-F238E27FC236}">
                      <a16:creationId xmlns:a16="http://schemas.microsoft.com/office/drawing/2014/main" id="{7BC0F886-B4AA-4898-B24F-9F6F9AF6A19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22232392-849C-4FD4-88DC-FE053B30B66E}"/>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25865769-A5AE-4F19-B717-A837A3AC932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DDC5802A-B7EF-4334-9B73-76E1475BEFA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89143843-1747-4431-B19E-17F55B0DD63E}"/>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E4012E86-6ED9-4245-A78F-09AD4AF3928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97DC9F7A-54AC-4847-98EA-A87F1724020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906149DC-411B-41C2-B454-A9695E51AEC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C8A803F-01A7-4808-9047-08A06CCC65D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4BCE8284-B928-4B0E-AB45-868B4D99255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9C2333CE-16C4-405C-936E-F492B61A1A9E}"/>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2E2F0F3A-9228-4E01-83A0-2B4C5EE6887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62D0B41B-1059-42EA-B8C2-2E5D860995CE}"/>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84394459-7DFD-47E5-8645-315CE0CEE40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C2901D8E-A521-4345-B8BE-3461DF9E009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6F945A62-DD83-4A68-AE94-82872FCAA321}"/>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0392128-757B-4B8F-8CB3-878019139FC3}"/>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9727EA62-9698-4322-AE4F-93D8580C92B8}"/>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B01EECD1-4015-4DC1-BB52-D34235FBCBE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BE2F672D-B7C9-40BE-BABE-9F37A289A732}"/>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7F47950D-9016-4830-BFAF-7B982F996F1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9F2D9AEA-15FC-41A8-83A0-12863B9CFAC1}"/>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768E5E01-2407-4630-A410-E372B91792A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748" name="Group 747">
                  <a:extLst>
                    <a:ext uri="{FF2B5EF4-FFF2-40B4-BE49-F238E27FC236}">
                      <a16:creationId xmlns:a16="http://schemas.microsoft.com/office/drawing/2014/main" id="{D0DA2DD8-0E79-43AA-AE90-CDDB247968E1}"/>
                    </a:ext>
                  </a:extLst>
                </p:cNvPr>
                <p:cNvGrpSpPr/>
                <p:nvPr/>
              </p:nvGrpSpPr>
              <p:grpSpPr bwMode="gray">
                <a:xfrm rot="10800000">
                  <a:off x="4151710" y="-2642277"/>
                  <a:ext cx="968389" cy="968389"/>
                  <a:chOff x="1246544" y="-3611542"/>
                  <a:chExt cx="968389" cy="968389"/>
                </a:xfrm>
              </p:grpSpPr>
              <p:sp>
                <p:nvSpPr>
                  <p:cNvPr id="749" name="Right Triangle 748">
                    <a:extLst>
                      <a:ext uri="{FF2B5EF4-FFF2-40B4-BE49-F238E27FC236}">
                        <a16:creationId xmlns:a16="http://schemas.microsoft.com/office/drawing/2014/main" id="{DB8ED82F-AC10-4B6C-83FB-1D8D42D676F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EDFC3767-B77B-42B7-AD75-4293BC5F9C4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D4A94BBF-8044-466D-95E2-EF8CE93F2D0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644E662F-700A-4145-88FA-1BB4F128B1B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550" name="Group 549">
                <a:extLst>
                  <a:ext uri="{FF2B5EF4-FFF2-40B4-BE49-F238E27FC236}">
                    <a16:creationId xmlns:a16="http://schemas.microsoft.com/office/drawing/2014/main" id="{2C3377E6-5460-4005-A8E5-55ECB0BAD97A}"/>
                  </a:ext>
                </a:extLst>
              </p:cNvPr>
              <p:cNvGrpSpPr/>
              <p:nvPr/>
            </p:nvGrpSpPr>
            <p:grpSpPr bwMode="gray">
              <a:xfrm>
                <a:off x="5637213" y="1371600"/>
                <a:ext cx="5807422" cy="1452890"/>
                <a:chOff x="-687322" y="-3611542"/>
                <a:chExt cx="7745100" cy="1937654"/>
              </a:xfrm>
            </p:grpSpPr>
            <p:sp>
              <p:nvSpPr>
                <p:cNvPr id="551" name="Rectangle 550">
                  <a:extLst>
                    <a:ext uri="{FF2B5EF4-FFF2-40B4-BE49-F238E27FC236}">
                      <a16:creationId xmlns:a16="http://schemas.microsoft.com/office/drawing/2014/main" id="{8063E776-7C94-4499-9121-9A2ECEF4A8FD}"/>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552" name="Right Triangle 551">
                  <a:extLst>
                    <a:ext uri="{FF2B5EF4-FFF2-40B4-BE49-F238E27FC236}">
                      <a16:creationId xmlns:a16="http://schemas.microsoft.com/office/drawing/2014/main" id="{A7478A9E-A598-4D72-910E-29672DBCF8B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D67463E8-D3C8-4675-9709-880C1208599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478BF7A5-8311-46E5-891A-9CFF66E7D621}"/>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46C4B5CE-7194-48F9-A5DA-A60E2CD57611}"/>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F2AB5EA2-4A76-4CD7-A7EB-8449469D776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8D569E3-2AA2-4840-9463-FE662E7D9F2C}"/>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33878AAA-41C4-434F-83CC-C26D6986DDF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5181D572-B398-49FC-8DD7-07800B71A176}"/>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AD476C89-4B28-4F9D-A3AE-7450748BC2DB}"/>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725BA9A9-A761-410B-8D55-3DD93FCCECEF}"/>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8440ABBF-1AB5-4F35-BCBF-598FDF7C5134}"/>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07F8A072-F88A-4F06-BFB5-0449ECC902AA}"/>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Right Triangle 563">
                  <a:extLst>
                    <a:ext uri="{FF2B5EF4-FFF2-40B4-BE49-F238E27FC236}">
                      <a16:creationId xmlns:a16="http://schemas.microsoft.com/office/drawing/2014/main" id="{F97CD10F-5135-40F0-ADC5-1F2D59F85E5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356F26C3-FF37-4B9C-9607-EA51DAB5F1F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C1FBC677-B2D1-4A0F-A458-B17D3A2AA6C1}"/>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2653F821-3CBE-4B71-9DED-6896B42B4FC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E38485CB-46D9-4A09-930D-E15A65D3F02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0F47F240-6AFD-46A4-BD90-62433E8486D5}"/>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C327C43E-D709-4549-9A7E-D5E39E5C444F}"/>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FC42A561-DB17-4481-97ED-76F29225A63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A91C30B5-ACD1-447B-B91D-913FD9E5DCD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A9D19ACA-EF36-43EB-877C-04235DE26E1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56BF1CE0-6E3C-46CB-95D7-91CF00DB02A4}"/>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3C509DDF-DBB6-403F-B464-83C05F8F462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6B5F485B-E9C9-4F7F-8B18-3F8D244BA0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24B49309-C479-43B3-A710-C1B7BE16FF41}"/>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CF016DDC-86F7-4923-B568-9FA068FC238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294FFB34-A7D4-4535-9A04-E81A3EA16F5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0CEFD571-7185-4FED-8F23-687F972D6432}"/>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14027F64-F6E4-445A-BB7E-0FB1BE943B7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9C512243-307E-48CE-A027-528DBD85B96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1ED3BDEA-5DFE-49ED-867F-3B71C0E1D35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311FEC39-BAE0-42AF-9E44-74FA5364EC6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93D73B9-D631-4F67-9405-9B758335130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B93D379E-618C-4A12-BBAB-D906A3C62C9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EBD9450A-07CD-439D-B24B-EB5FC33C0B34}"/>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6789EB1F-EFE2-4AB7-BC32-1D10DB93FBC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A9776E73-7FDE-494C-9AF9-059262E52A3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403C6999-26FB-4343-93CD-D1B44A5A5A33}"/>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D925A4A6-FAD0-48ED-B7B7-A9B5F303591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5D23C54-5580-425F-9BA6-1108FE06DFCB}"/>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BC5F6679-FC07-43D0-80B8-559A23908DCF}"/>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173AA313-4BEC-4102-A4F8-E2F89088098C}"/>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7046F4DC-FAAB-42C2-9BFD-02D99478171B}"/>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988008F6-B93B-4FC9-9B67-8F246F97B6E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66568FDD-2021-478B-BAD3-9E92660094D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86201DC6-797E-4847-9C9D-A4AED48AAF5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F8729B43-4344-4552-9415-C711AF58EF9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0FEDB5C3-6F65-405C-906F-CFCB504B94A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05F73E50-8A59-4153-BBCB-172186BC74B4}"/>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70A4F0CB-51BC-4CA0-8A23-E838C337C02B}"/>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19550CFA-1D7B-4728-AF71-49F61C1DFBE8}"/>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36CE33D7-ACBA-4EAC-9ECB-06028298B7C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249DCC55-F3E4-46D2-86D2-78E513DA3CF7}"/>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DC46B052-3E93-46C3-882A-1AC72567724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E87A1C7B-0802-4658-A4A2-D865C3B9BB3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5EFF0D00-F054-4B38-B958-DDB74675153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5A27E306-AD65-4720-BE16-102A83A4904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BB2EDE90-E01B-40E2-8155-47EA781CB19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CF63AD1F-B8C1-4C69-946F-3791814A9FF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E2589356-AB4C-443C-8839-1DA7A62FC990}"/>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D39DC7AB-CB59-4BD0-8F31-DCB98FB1983B}"/>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F3C1FF2E-46B7-4171-8F12-0F367A3D35D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5" name="Right Triangle 614">
                  <a:extLst>
                    <a:ext uri="{FF2B5EF4-FFF2-40B4-BE49-F238E27FC236}">
                      <a16:creationId xmlns:a16="http://schemas.microsoft.com/office/drawing/2014/main" id="{8B4DBE85-C082-4A01-8A6E-D67F7323656E}"/>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6" name="Right Triangle 615">
                  <a:extLst>
                    <a:ext uri="{FF2B5EF4-FFF2-40B4-BE49-F238E27FC236}">
                      <a16:creationId xmlns:a16="http://schemas.microsoft.com/office/drawing/2014/main" id="{E109FEC7-3AF0-4701-BCFE-C7B9ADA27B1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7" name="Right Triangle 616">
                  <a:extLst>
                    <a:ext uri="{FF2B5EF4-FFF2-40B4-BE49-F238E27FC236}">
                      <a16:creationId xmlns:a16="http://schemas.microsoft.com/office/drawing/2014/main" id="{960ABB11-652D-4AAE-B2EC-5E67756AB0E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8" name="Right Triangle 617">
                  <a:extLst>
                    <a:ext uri="{FF2B5EF4-FFF2-40B4-BE49-F238E27FC236}">
                      <a16:creationId xmlns:a16="http://schemas.microsoft.com/office/drawing/2014/main" id="{F14E7323-783D-4FC0-87FF-24F8818DC69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9" name="Right Triangle 618">
                  <a:extLst>
                    <a:ext uri="{FF2B5EF4-FFF2-40B4-BE49-F238E27FC236}">
                      <a16:creationId xmlns:a16="http://schemas.microsoft.com/office/drawing/2014/main" id="{D6FCEF20-BBC4-4D67-AD1E-78CBC3F55D3D}"/>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0" name="Right Triangle 619">
                  <a:extLst>
                    <a:ext uri="{FF2B5EF4-FFF2-40B4-BE49-F238E27FC236}">
                      <a16:creationId xmlns:a16="http://schemas.microsoft.com/office/drawing/2014/main" id="{A5595153-4716-4445-8587-1713EF3D0B2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21" name="Group 620">
                  <a:extLst>
                    <a:ext uri="{FF2B5EF4-FFF2-40B4-BE49-F238E27FC236}">
                      <a16:creationId xmlns:a16="http://schemas.microsoft.com/office/drawing/2014/main" id="{18F00E3F-DBE9-4C7B-BCEA-B2A5FC925CB5}"/>
                    </a:ext>
                  </a:extLst>
                </p:cNvPr>
                <p:cNvGrpSpPr/>
                <p:nvPr/>
              </p:nvGrpSpPr>
              <p:grpSpPr bwMode="gray">
                <a:xfrm>
                  <a:off x="1246544" y="-3611542"/>
                  <a:ext cx="968389" cy="968389"/>
                  <a:chOff x="1246544" y="-3611542"/>
                  <a:chExt cx="968389" cy="968389"/>
                </a:xfrm>
              </p:grpSpPr>
              <p:sp>
                <p:nvSpPr>
                  <p:cNvPr id="650" name="Right Triangle 649">
                    <a:extLst>
                      <a:ext uri="{FF2B5EF4-FFF2-40B4-BE49-F238E27FC236}">
                        <a16:creationId xmlns:a16="http://schemas.microsoft.com/office/drawing/2014/main" id="{11F978FB-21A1-4A74-8B32-3D9B526E8AB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A79C88D5-A49A-4C00-BB63-7869733198D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D9D9E519-7FE1-4D76-A688-3D611DD9B01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2CEED588-5C84-40A5-B6E4-7D64D10344C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622" name="Right Triangle 621">
                  <a:extLst>
                    <a:ext uri="{FF2B5EF4-FFF2-40B4-BE49-F238E27FC236}">
                      <a16:creationId xmlns:a16="http://schemas.microsoft.com/office/drawing/2014/main" id="{513029A5-2642-4C31-A26E-7D4DDAEB3834}"/>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3244C117-75A0-492C-9708-15DB2D491DF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387BE29-F37D-4CAF-A785-F54298B1848A}"/>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1EE2606F-F947-44FF-94DA-6B4D2B1FA94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DB13FA03-0057-46EE-A97A-A8C485431E0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50C2A1A0-7582-4F5C-9762-E8C8AB4DA910}"/>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1DA06F7E-E67F-48AE-81A8-4CD42901D2E3}"/>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2074F862-F471-4786-8AE6-84F580CD50F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2B7CD257-7C8E-42C5-8761-75C5BD476FD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CFCC5D58-B0C7-4820-9512-AF1DF513C3B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58F85560-2B8A-4739-9BE4-D4F42069EE39}"/>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E4E946D4-835B-40AC-A651-A46D7AA47B45}"/>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F526AEAB-D013-4F4C-8E73-85D3F88D83C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555956F3-69D1-4D15-95A7-691EB990BE2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19ACF1DA-CD66-40CA-8412-28AB383D650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877553D-677F-4A36-ABF7-1CF0D82B83E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AC13A0E7-5E57-4A98-A9AA-1C7CB949A977}"/>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D2C612C6-DF77-404B-9852-13C3065962DF}"/>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0FB62B2A-DEE8-4429-9006-1EEF582355FD}"/>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50756482-BD7A-4054-8AF9-850D4799169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5C6B9BD1-8E24-4935-A2E1-F7C87E084C8E}"/>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A98D6A49-7A21-4D85-8D75-C974ADFA55A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C8624C3B-3441-410C-8923-7DA1611692A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45" name="Group 644">
                  <a:extLst>
                    <a:ext uri="{FF2B5EF4-FFF2-40B4-BE49-F238E27FC236}">
                      <a16:creationId xmlns:a16="http://schemas.microsoft.com/office/drawing/2014/main" id="{6644D526-B498-47E8-B54E-A576F8FA31C6}"/>
                    </a:ext>
                  </a:extLst>
                </p:cNvPr>
                <p:cNvGrpSpPr/>
                <p:nvPr/>
              </p:nvGrpSpPr>
              <p:grpSpPr bwMode="gray">
                <a:xfrm rot="10800000">
                  <a:off x="4151710" y="-2642277"/>
                  <a:ext cx="968389" cy="968389"/>
                  <a:chOff x="1246544" y="-3611542"/>
                  <a:chExt cx="968389" cy="968389"/>
                </a:xfrm>
              </p:grpSpPr>
              <p:sp>
                <p:nvSpPr>
                  <p:cNvPr id="646" name="Right Triangle 645">
                    <a:extLst>
                      <a:ext uri="{FF2B5EF4-FFF2-40B4-BE49-F238E27FC236}">
                        <a16:creationId xmlns:a16="http://schemas.microsoft.com/office/drawing/2014/main" id="{E3EB19A3-BA35-4627-B96C-4E93F7F7914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BE59CB2B-94D9-4793-BA63-5ABBC62E6D2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8A2B2E41-08A6-4861-ADC4-37A775A2C6E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15D4FEAF-8329-4F57-AC0D-CB6A8FB5C65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grpSp>
          <p:nvGrpSpPr>
            <p:cNvPr id="416" name="Group 415">
              <a:extLst>
                <a:ext uri="{FF2B5EF4-FFF2-40B4-BE49-F238E27FC236}">
                  <a16:creationId xmlns:a16="http://schemas.microsoft.com/office/drawing/2014/main" id="{018B1D9A-FEAD-4A91-8E60-BEB73DD4F4C0}"/>
                </a:ext>
              </a:extLst>
            </p:cNvPr>
            <p:cNvGrpSpPr/>
            <p:nvPr/>
          </p:nvGrpSpPr>
          <p:grpSpPr bwMode="gray">
            <a:xfrm>
              <a:off x="7543162" y="4078287"/>
              <a:ext cx="3771581" cy="943567"/>
              <a:chOff x="-687322" y="-3611542"/>
              <a:chExt cx="7745100" cy="1937654"/>
            </a:xfrm>
          </p:grpSpPr>
          <p:sp>
            <p:nvSpPr>
              <p:cNvPr id="446" name="Rectangle 445">
                <a:extLst>
                  <a:ext uri="{FF2B5EF4-FFF2-40B4-BE49-F238E27FC236}">
                    <a16:creationId xmlns:a16="http://schemas.microsoft.com/office/drawing/2014/main" id="{CCA36713-D77E-4113-BF1C-EEA99E944942}"/>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447" name="Right Triangle 446">
                <a:extLst>
                  <a:ext uri="{FF2B5EF4-FFF2-40B4-BE49-F238E27FC236}">
                    <a16:creationId xmlns:a16="http://schemas.microsoft.com/office/drawing/2014/main" id="{B33EF0D1-BE83-457E-83F6-C487D5CD50F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8" name="Right Triangle 447">
                <a:extLst>
                  <a:ext uri="{FF2B5EF4-FFF2-40B4-BE49-F238E27FC236}">
                    <a16:creationId xmlns:a16="http://schemas.microsoft.com/office/drawing/2014/main" id="{647E555C-EA2E-4DA8-AF28-4E11625A823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9" name="Right Triangle 448">
                <a:extLst>
                  <a:ext uri="{FF2B5EF4-FFF2-40B4-BE49-F238E27FC236}">
                    <a16:creationId xmlns:a16="http://schemas.microsoft.com/office/drawing/2014/main" id="{85C0D2D2-BF55-4469-8BD2-FFCF71DCB89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0" name="Right Triangle 449">
                <a:extLst>
                  <a:ext uri="{FF2B5EF4-FFF2-40B4-BE49-F238E27FC236}">
                    <a16:creationId xmlns:a16="http://schemas.microsoft.com/office/drawing/2014/main" id="{182D5587-4563-48EA-8755-71F139E233DF}"/>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1" name="Right Triangle 450">
                <a:extLst>
                  <a:ext uri="{FF2B5EF4-FFF2-40B4-BE49-F238E27FC236}">
                    <a16:creationId xmlns:a16="http://schemas.microsoft.com/office/drawing/2014/main" id="{CE5BA9A2-C303-4AF2-94B6-667DB36CAA76}"/>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2" name="Right Triangle 451">
                <a:extLst>
                  <a:ext uri="{FF2B5EF4-FFF2-40B4-BE49-F238E27FC236}">
                    <a16:creationId xmlns:a16="http://schemas.microsoft.com/office/drawing/2014/main" id="{D2E2BA42-FE4D-4B1E-AA03-A70EC58F620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3" name="Right Triangle 452">
                <a:extLst>
                  <a:ext uri="{FF2B5EF4-FFF2-40B4-BE49-F238E27FC236}">
                    <a16:creationId xmlns:a16="http://schemas.microsoft.com/office/drawing/2014/main" id="{966FEE34-935B-4413-A8F6-72A637A7CF2B}"/>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4" name="Right Triangle 453">
                <a:extLst>
                  <a:ext uri="{FF2B5EF4-FFF2-40B4-BE49-F238E27FC236}">
                    <a16:creationId xmlns:a16="http://schemas.microsoft.com/office/drawing/2014/main" id="{B0FD59B3-ABA0-4CD4-A092-34319A26791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5" name="Right Triangle 454">
                <a:extLst>
                  <a:ext uri="{FF2B5EF4-FFF2-40B4-BE49-F238E27FC236}">
                    <a16:creationId xmlns:a16="http://schemas.microsoft.com/office/drawing/2014/main" id="{2BC632E2-1D50-4DDF-8046-1C7D262F9C4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6" name="Right Triangle 455">
                <a:extLst>
                  <a:ext uri="{FF2B5EF4-FFF2-40B4-BE49-F238E27FC236}">
                    <a16:creationId xmlns:a16="http://schemas.microsoft.com/office/drawing/2014/main" id="{C14E9FC0-909E-42CD-A1D7-6913450B918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7" name="Right Triangle 456">
                <a:extLst>
                  <a:ext uri="{FF2B5EF4-FFF2-40B4-BE49-F238E27FC236}">
                    <a16:creationId xmlns:a16="http://schemas.microsoft.com/office/drawing/2014/main" id="{98269A33-5C1E-4A59-97D8-857B32C01891}"/>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8" name="Right Triangle 457">
                <a:extLst>
                  <a:ext uri="{FF2B5EF4-FFF2-40B4-BE49-F238E27FC236}">
                    <a16:creationId xmlns:a16="http://schemas.microsoft.com/office/drawing/2014/main" id="{666B6712-DB8D-43A3-91E4-C0C0652EA19B}"/>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9" name="Right Triangle 458">
                <a:extLst>
                  <a:ext uri="{FF2B5EF4-FFF2-40B4-BE49-F238E27FC236}">
                    <a16:creationId xmlns:a16="http://schemas.microsoft.com/office/drawing/2014/main" id="{D90528D5-9588-4E54-B561-44624E1CA3D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0" name="Right Triangle 459">
                <a:extLst>
                  <a:ext uri="{FF2B5EF4-FFF2-40B4-BE49-F238E27FC236}">
                    <a16:creationId xmlns:a16="http://schemas.microsoft.com/office/drawing/2014/main" id="{FB67F0D2-DBD5-464A-B30D-43F38562F2F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1" name="Right Triangle 460">
                <a:extLst>
                  <a:ext uri="{FF2B5EF4-FFF2-40B4-BE49-F238E27FC236}">
                    <a16:creationId xmlns:a16="http://schemas.microsoft.com/office/drawing/2014/main" id="{C0CCC84B-4DE0-4F5A-9C94-79218EC6D6D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2" name="Right Triangle 461">
                <a:extLst>
                  <a:ext uri="{FF2B5EF4-FFF2-40B4-BE49-F238E27FC236}">
                    <a16:creationId xmlns:a16="http://schemas.microsoft.com/office/drawing/2014/main" id="{0A15AAE2-3843-4237-A9BD-BFA73261830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3" name="Right Triangle 462">
                <a:extLst>
                  <a:ext uri="{FF2B5EF4-FFF2-40B4-BE49-F238E27FC236}">
                    <a16:creationId xmlns:a16="http://schemas.microsoft.com/office/drawing/2014/main" id="{50F3615E-A5F4-4789-B715-AF508C22BB3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4" name="Right Triangle 463">
                <a:extLst>
                  <a:ext uri="{FF2B5EF4-FFF2-40B4-BE49-F238E27FC236}">
                    <a16:creationId xmlns:a16="http://schemas.microsoft.com/office/drawing/2014/main" id="{937A56A3-D885-4242-9E81-11A3E9989610}"/>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5" name="Right Triangle 464">
                <a:extLst>
                  <a:ext uri="{FF2B5EF4-FFF2-40B4-BE49-F238E27FC236}">
                    <a16:creationId xmlns:a16="http://schemas.microsoft.com/office/drawing/2014/main" id="{C882B264-F35F-4F17-ABC8-B446D2CD95B1}"/>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BB04C46B-D5A8-4F5A-85C4-5ECCF41B7E1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0DA08972-48C8-44E9-ABCE-AA9E892D5EF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B71C811D-08C4-496C-93AF-4E34DC910F6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41C97FED-3401-4573-90CD-38B26595D330}"/>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0D6422B6-5961-4117-880B-A06574DC1072}"/>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2FF98421-B231-4F05-B340-AA102031534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0B82CA07-E676-4055-BD47-3908D5791434}"/>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A011B669-BB11-468D-BA26-B1AC0B77677E}"/>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206EBA83-40F7-4D2C-9E97-D0EA2BF8C16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90165C73-C5C0-43CD-938F-17AA524246B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9DC9B3FA-ED6B-49F2-881D-8C710A33DA2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7" name="Right Triangle 476">
                <a:extLst>
                  <a:ext uri="{FF2B5EF4-FFF2-40B4-BE49-F238E27FC236}">
                    <a16:creationId xmlns:a16="http://schemas.microsoft.com/office/drawing/2014/main" id="{C04EFBA9-2649-4ADB-8F63-BFBD40A0F2C7}"/>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E6B465FC-18B8-4947-8977-E11F4AEC436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12ED4ACB-1056-4375-A130-FA601C5E863C}"/>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E013476D-0682-4D74-A2F3-3CDAA58E283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A6E84E14-838A-4AF6-8CC4-110BAE9F5F2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7AA68961-3028-4B98-A8F2-40D13D16310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5642D00E-B924-47A1-A492-214ADE64A0A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06D34627-E05F-4424-8C04-4DBFDEA324FB}"/>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A86F8495-0BA9-430D-8A64-3F967838869C}"/>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F5F1DBDC-C078-44E9-A233-77ECCF5CFFFD}"/>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2FF70F8-C108-4DE8-BC29-0428CE89541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0672DA8D-0B96-482D-A9EA-1C42302A1C1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8456F28C-0DEB-4008-B313-230341032220}"/>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0" name="Right Triangle 489">
                <a:extLst>
                  <a:ext uri="{FF2B5EF4-FFF2-40B4-BE49-F238E27FC236}">
                    <a16:creationId xmlns:a16="http://schemas.microsoft.com/office/drawing/2014/main" id="{2B0DC11D-BAA8-47D3-B3E1-7D587817ACE5}"/>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7CB4A506-339C-4DF4-A1DD-A269A25F7047}"/>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97F7E240-6559-4544-B563-B6B9C075A55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D2E2C42A-8EC5-4CD2-809A-FD82C7C3443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13E72A70-4943-46E6-A5E7-87D5FF6B5E3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A510238-7D19-43CE-AE6E-560FDAEAA672}"/>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41F538E0-009C-46FD-AF05-D22975D966ED}"/>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7161D154-34C2-4202-B165-BF9E8A35F33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CA54F8ED-DB08-4477-984A-CC55BC18386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407BB428-7F3E-40A2-B220-E47DCD0C2A1D}"/>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7E218CF5-61B1-4803-B5E6-EA55B1EFD7B3}"/>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8A25F78B-6496-4529-BD14-C5562C4CE9F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Right Triangle 501">
                <a:extLst>
                  <a:ext uri="{FF2B5EF4-FFF2-40B4-BE49-F238E27FC236}">
                    <a16:creationId xmlns:a16="http://schemas.microsoft.com/office/drawing/2014/main" id="{06E366A3-E9B0-49FD-9245-1972AE315E1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E6542EF7-60A5-43F9-A19D-5BF72063E60A}"/>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E26B2C91-FFEB-458C-8EC0-E1AB4820FB7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745A7508-7116-43CE-9B2D-0D752BBCF13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710EE342-B4E2-4383-B35F-F2D5A4004F02}"/>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67319D89-091D-4930-AFB5-49CCFDF0F35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BA83475E-35DA-4B5C-B64F-0D3915DDE72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DEDBA053-66B9-4853-93D0-8A2FFFFAB44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98A68E70-6058-4E9D-89ED-3B58F8E6E9A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72307FFF-5E3A-47BE-BC28-FDE85A04ABC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67B78E1D-4A52-4E2F-B1D9-ADA0A6E440F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48147EA4-4783-41D7-99E2-1D045F8E759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3990B4E9-18E4-4F84-9599-01D31263B7A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Right Triangle 514">
                <a:extLst>
                  <a:ext uri="{FF2B5EF4-FFF2-40B4-BE49-F238E27FC236}">
                    <a16:creationId xmlns:a16="http://schemas.microsoft.com/office/drawing/2014/main" id="{2EEC3ED4-BD90-4F3D-B1A1-09F84F9B35E1}"/>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516" name="Group 515">
                <a:extLst>
                  <a:ext uri="{FF2B5EF4-FFF2-40B4-BE49-F238E27FC236}">
                    <a16:creationId xmlns:a16="http://schemas.microsoft.com/office/drawing/2014/main" id="{1E25E283-32EE-4F9A-9972-BA4512F6FDD8}"/>
                  </a:ext>
                </a:extLst>
              </p:cNvPr>
              <p:cNvGrpSpPr/>
              <p:nvPr/>
            </p:nvGrpSpPr>
            <p:grpSpPr bwMode="gray">
              <a:xfrm>
                <a:off x="1246544" y="-3611542"/>
                <a:ext cx="968389" cy="968389"/>
                <a:chOff x="1246544" y="-3611542"/>
                <a:chExt cx="968389" cy="968389"/>
              </a:xfrm>
            </p:grpSpPr>
            <p:sp>
              <p:nvSpPr>
                <p:cNvPr id="545" name="Right Triangle 544">
                  <a:extLst>
                    <a:ext uri="{FF2B5EF4-FFF2-40B4-BE49-F238E27FC236}">
                      <a16:creationId xmlns:a16="http://schemas.microsoft.com/office/drawing/2014/main" id="{BF02DA6E-508A-42FA-99C4-ADCB7B9329A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1154B033-F826-4F3F-AE54-0D17CBFC2AD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E28A459A-AE8E-431F-88F0-5847F8B8A1E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DBFD3BB4-324C-4B0B-AA60-1F08B11C20D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517" name="Right Triangle 516">
                <a:extLst>
                  <a:ext uri="{FF2B5EF4-FFF2-40B4-BE49-F238E27FC236}">
                    <a16:creationId xmlns:a16="http://schemas.microsoft.com/office/drawing/2014/main" id="{247AD7B3-1304-4C1A-AD0A-05358FFFAFF1}"/>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8" name="Right Triangle 517">
                <a:extLst>
                  <a:ext uri="{FF2B5EF4-FFF2-40B4-BE49-F238E27FC236}">
                    <a16:creationId xmlns:a16="http://schemas.microsoft.com/office/drawing/2014/main" id="{88D6141A-76D3-4B5F-BC47-907CD781011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9" name="Right Triangle 518">
                <a:extLst>
                  <a:ext uri="{FF2B5EF4-FFF2-40B4-BE49-F238E27FC236}">
                    <a16:creationId xmlns:a16="http://schemas.microsoft.com/office/drawing/2014/main" id="{45E4FDEB-E75C-4845-BB41-26B3454999B6}"/>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0" name="Right Triangle 519">
                <a:extLst>
                  <a:ext uri="{FF2B5EF4-FFF2-40B4-BE49-F238E27FC236}">
                    <a16:creationId xmlns:a16="http://schemas.microsoft.com/office/drawing/2014/main" id="{B06E2ED9-A53D-4C3E-AEA7-B5C6C495239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1" name="Right Triangle 520">
                <a:extLst>
                  <a:ext uri="{FF2B5EF4-FFF2-40B4-BE49-F238E27FC236}">
                    <a16:creationId xmlns:a16="http://schemas.microsoft.com/office/drawing/2014/main" id="{72A5770B-B7B7-4473-8A2D-8EFD92B5F8D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2" name="Right Triangle 521">
                <a:extLst>
                  <a:ext uri="{FF2B5EF4-FFF2-40B4-BE49-F238E27FC236}">
                    <a16:creationId xmlns:a16="http://schemas.microsoft.com/office/drawing/2014/main" id="{0A18D485-0F6C-4BA9-9516-72C221E39F2D}"/>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3" name="Right Triangle 522">
                <a:extLst>
                  <a:ext uri="{FF2B5EF4-FFF2-40B4-BE49-F238E27FC236}">
                    <a16:creationId xmlns:a16="http://schemas.microsoft.com/office/drawing/2014/main" id="{3F36A4C5-DE0F-4F92-87AA-E18D76FD8D1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Right Triangle 523">
                <a:extLst>
                  <a:ext uri="{FF2B5EF4-FFF2-40B4-BE49-F238E27FC236}">
                    <a16:creationId xmlns:a16="http://schemas.microsoft.com/office/drawing/2014/main" id="{A7E7BECB-37D2-4851-8624-BFB202A36CB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8726F314-E5C5-41EE-996A-7239AF324AB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BE21AF73-39E0-4346-98A4-FE778F7EF3A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B7696A8D-3160-4F29-B3FF-2022B356BA1C}"/>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EE742EDF-F64B-4EE0-A73C-3D35660B8BDC}"/>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DE7F6CE-FB7E-4785-A940-D8C5E6E865F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9DE5819A-EFBE-4CEE-B555-EEEAB05260DC}"/>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1B2F7D2C-C57A-4571-9D28-0603A6C061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6395E7D7-0682-44FF-971C-9B2F0B755330}"/>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7A0378AE-CA26-4EB8-8D33-6F94F541E87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FBC888BC-5D6B-426A-9549-54E0F1979D88}"/>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8CFD08D3-F04F-4D49-8B1A-FFB638D1671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B26A949E-5AED-441E-BDE9-ADE26530CBB0}"/>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Right Triangle 536">
                <a:extLst>
                  <a:ext uri="{FF2B5EF4-FFF2-40B4-BE49-F238E27FC236}">
                    <a16:creationId xmlns:a16="http://schemas.microsoft.com/office/drawing/2014/main" id="{FE08C513-0B78-4801-960A-3057472B1AD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Right Triangle 537">
                <a:extLst>
                  <a:ext uri="{FF2B5EF4-FFF2-40B4-BE49-F238E27FC236}">
                    <a16:creationId xmlns:a16="http://schemas.microsoft.com/office/drawing/2014/main" id="{EE6448DA-39C5-4703-8FBA-F415721234A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68244B89-DE15-4FA0-A0C7-ADC240F8C6E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540" name="Group 539">
                <a:extLst>
                  <a:ext uri="{FF2B5EF4-FFF2-40B4-BE49-F238E27FC236}">
                    <a16:creationId xmlns:a16="http://schemas.microsoft.com/office/drawing/2014/main" id="{CFAC22F1-FB55-4777-81D6-5694130E7ADD}"/>
                  </a:ext>
                </a:extLst>
              </p:cNvPr>
              <p:cNvGrpSpPr/>
              <p:nvPr/>
            </p:nvGrpSpPr>
            <p:grpSpPr bwMode="gray">
              <a:xfrm rot="10800000">
                <a:off x="4151710" y="-2642277"/>
                <a:ext cx="968389" cy="968389"/>
                <a:chOff x="1246544" y="-3611542"/>
                <a:chExt cx="968389" cy="968389"/>
              </a:xfrm>
            </p:grpSpPr>
            <p:sp>
              <p:nvSpPr>
                <p:cNvPr id="541" name="Right Triangle 540">
                  <a:extLst>
                    <a:ext uri="{FF2B5EF4-FFF2-40B4-BE49-F238E27FC236}">
                      <a16:creationId xmlns:a16="http://schemas.microsoft.com/office/drawing/2014/main" id="{85DC255B-85ED-4B44-B422-B1D26EA07BA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F9629F1-448B-4FA8-8F00-E65C0A16413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402102B4-BEE5-482C-B3EB-E2241F3ABD4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4D25CEA-63ED-4042-967C-C7E2925A670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417" name="Rectangle 416">
              <a:extLst>
                <a:ext uri="{FF2B5EF4-FFF2-40B4-BE49-F238E27FC236}">
                  <a16:creationId xmlns:a16="http://schemas.microsoft.com/office/drawing/2014/main" id="{4ABF9B0E-3FED-43DF-8ED2-4D8EBAE70234}"/>
                </a:ext>
              </a:extLst>
            </p:cNvPr>
            <p:cNvSpPr/>
            <p:nvPr/>
          </p:nvSpPr>
          <p:spPr bwMode="gray">
            <a:xfrm>
              <a:off x="11314744" y="4078287"/>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418" name="Right Triangle 417">
              <a:extLst>
                <a:ext uri="{FF2B5EF4-FFF2-40B4-BE49-F238E27FC236}">
                  <a16:creationId xmlns:a16="http://schemas.microsoft.com/office/drawing/2014/main" id="{B566D265-9432-4B60-AEE0-E58E3ACE5F09}"/>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9" name="Right Triangle 418">
              <a:extLst>
                <a:ext uri="{FF2B5EF4-FFF2-40B4-BE49-F238E27FC236}">
                  <a16:creationId xmlns:a16="http://schemas.microsoft.com/office/drawing/2014/main" id="{D180B2BB-94E4-4805-831C-BE18D9C75122}"/>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0" name="Right Triangle 419">
              <a:extLst>
                <a:ext uri="{FF2B5EF4-FFF2-40B4-BE49-F238E27FC236}">
                  <a16:creationId xmlns:a16="http://schemas.microsoft.com/office/drawing/2014/main" id="{CB062EF4-6E4E-42DB-BB13-C0D98F6808D8}"/>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1" name="Right Triangle 420">
              <a:extLst>
                <a:ext uri="{FF2B5EF4-FFF2-40B4-BE49-F238E27FC236}">
                  <a16:creationId xmlns:a16="http://schemas.microsoft.com/office/drawing/2014/main" id="{A7505809-656C-46DB-95CA-0C0A5ADF96FB}"/>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3" name="Freeform: Shape 1142">
              <a:extLst>
                <a:ext uri="{FF2B5EF4-FFF2-40B4-BE49-F238E27FC236}">
                  <a16:creationId xmlns:a16="http://schemas.microsoft.com/office/drawing/2014/main" id="{B8489491-5B0B-48F2-854E-95438227B132}"/>
                </a:ext>
              </a:extLst>
            </p:cNvPr>
            <p:cNvSpPr/>
            <p:nvPr/>
          </p:nvSpPr>
          <p:spPr bwMode="gray">
            <a:xfrm flipH="1" flipV="1">
              <a:off x="11784837" y="4078288"/>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2" name="Freeform: Shape 1141">
              <a:extLst>
                <a:ext uri="{FF2B5EF4-FFF2-40B4-BE49-F238E27FC236}">
                  <a16:creationId xmlns:a16="http://schemas.microsoft.com/office/drawing/2014/main" id="{C6EC4DBF-0BC8-4A1B-834D-6B9C15A2B533}"/>
                </a:ext>
              </a:extLst>
            </p:cNvPr>
            <p:cNvSpPr/>
            <p:nvPr/>
          </p:nvSpPr>
          <p:spPr bwMode="gray">
            <a:xfrm flipH="1" flipV="1">
              <a:off x="11784837" y="4550283"/>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403989 w 403989"/>
                <a:gd name="connsiteY3" fmla="*/ 0 h 471570"/>
                <a:gd name="connsiteX4" fmla="*/ 403989 w 403989"/>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89" h="471570">
                  <a:moveTo>
                    <a:pt x="403989" y="471570"/>
                  </a:moveTo>
                  <a:lnTo>
                    <a:pt x="0" y="471570"/>
                  </a:lnTo>
                  <a:lnTo>
                    <a:pt x="0" y="403989"/>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3" name="Right Triangle 422">
              <a:extLst>
                <a:ext uri="{FF2B5EF4-FFF2-40B4-BE49-F238E27FC236}">
                  <a16:creationId xmlns:a16="http://schemas.microsoft.com/office/drawing/2014/main" id="{602CB962-0453-412B-8BB4-CADDE6BEB29C}"/>
                </a:ext>
              </a:extLst>
            </p:cNvPr>
            <p:cNvSpPr/>
            <p:nvPr/>
          </p:nvSpPr>
          <p:spPr bwMode="gray">
            <a:xfrm flipH="1">
              <a:off x="11784836" y="4550283"/>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4" name="Right Triangle 423">
              <a:extLst>
                <a:ext uri="{FF2B5EF4-FFF2-40B4-BE49-F238E27FC236}">
                  <a16:creationId xmlns:a16="http://schemas.microsoft.com/office/drawing/2014/main" id="{BBA6D01C-1FCE-4CA0-8DBE-C726B83DB0AD}"/>
                </a:ext>
              </a:extLst>
            </p:cNvPr>
            <p:cNvSpPr/>
            <p:nvPr/>
          </p:nvSpPr>
          <p:spPr bwMode="gray">
            <a:xfrm rot="10800000" flipH="1">
              <a:off x="11784836" y="4550283"/>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5" name="Right Triangle 424">
              <a:extLst>
                <a:ext uri="{FF2B5EF4-FFF2-40B4-BE49-F238E27FC236}">
                  <a16:creationId xmlns:a16="http://schemas.microsoft.com/office/drawing/2014/main" id="{2645EDDA-7F29-454B-90D2-FAFC86EA3F06}"/>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6" name="Right Triangle 425">
              <a:extLst>
                <a:ext uri="{FF2B5EF4-FFF2-40B4-BE49-F238E27FC236}">
                  <a16:creationId xmlns:a16="http://schemas.microsoft.com/office/drawing/2014/main" id="{80021F54-246C-47E7-AF45-F524B1628316}"/>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7" name="Right Triangle 426">
              <a:extLst>
                <a:ext uri="{FF2B5EF4-FFF2-40B4-BE49-F238E27FC236}">
                  <a16:creationId xmlns:a16="http://schemas.microsoft.com/office/drawing/2014/main" id="{04409D69-4550-45E3-9CB2-05AB5265FCDE}"/>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8" name="Right Triangle 427">
              <a:extLst>
                <a:ext uri="{FF2B5EF4-FFF2-40B4-BE49-F238E27FC236}">
                  <a16:creationId xmlns:a16="http://schemas.microsoft.com/office/drawing/2014/main" id="{76B8D89D-CF75-4FDB-BBDF-00EE8B3F0E3E}"/>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8" name="Freeform: Shape 1137">
              <a:extLst>
                <a:ext uri="{FF2B5EF4-FFF2-40B4-BE49-F238E27FC236}">
                  <a16:creationId xmlns:a16="http://schemas.microsoft.com/office/drawing/2014/main" id="{E9528B9D-B690-4B2A-B566-233E08B3F0D0}"/>
                </a:ext>
              </a:extLst>
            </p:cNvPr>
            <p:cNvSpPr/>
            <p:nvPr/>
          </p:nvSpPr>
          <p:spPr bwMode="gray">
            <a:xfrm flipH="1" flipV="1">
              <a:off x="11784837" y="4078288"/>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7" name="Freeform: Shape 1136">
              <a:extLst>
                <a:ext uri="{FF2B5EF4-FFF2-40B4-BE49-F238E27FC236}">
                  <a16:creationId xmlns:a16="http://schemas.microsoft.com/office/drawing/2014/main" id="{BB66A111-4CA4-4726-BC51-14308A41D48B}"/>
                </a:ext>
              </a:extLst>
            </p:cNvPr>
            <p:cNvSpPr/>
            <p:nvPr/>
          </p:nvSpPr>
          <p:spPr bwMode="gray">
            <a:xfrm flipH="1" flipV="1">
              <a:off x="11784837" y="4550283"/>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0 w 403989"/>
                <a:gd name="connsiteY3" fmla="*/ 0 h 471570"/>
                <a:gd name="connsiteX4" fmla="*/ 403989 w 403989"/>
                <a:gd name="connsiteY4" fmla="*/ 0 h 471570"/>
                <a:gd name="connsiteX5" fmla="*/ 403989 w 403989"/>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89" h="471570">
                  <a:moveTo>
                    <a:pt x="403989" y="471570"/>
                  </a:moveTo>
                  <a:lnTo>
                    <a:pt x="0" y="471570"/>
                  </a:lnTo>
                  <a:lnTo>
                    <a:pt x="0" y="403989"/>
                  </a:lnTo>
                  <a:lnTo>
                    <a:pt x="0" y="0"/>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2" name="Right Triangle 431">
              <a:extLst>
                <a:ext uri="{FF2B5EF4-FFF2-40B4-BE49-F238E27FC236}">
                  <a16:creationId xmlns:a16="http://schemas.microsoft.com/office/drawing/2014/main" id="{0679EA56-6022-4EAD-A32B-D6F188B07B9D}"/>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3" name="Right Triangle 432">
              <a:extLst>
                <a:ext uri="{FF2B5EF4-FFF2-40B4-BE49-F238E27FC236}">
                  <a16:creationId xmlns:a16="http://schemas.microsoft.com/office/drawing/2014/main" id="{2C29403F-1560-4301-8A79-2E6AD730AA23}"/>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4" name="Right Triangle 433">
              <a:extLst>
                <a:ext uri="{FF2B5EF4-FFF2-40B4-BE49-F238E27FC236}">
                  <a16:creationId xmlns:a16="http://schemas.microsoft.com/office/drawing/2014/main" id="{4C7C6CDA-8BA5-4083-BA7B-02471021E1A9}"/>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5" name="Right Triangle 434">
              <a:extLst>
                <a:ext uri="{FF2B5EF4-FFF2-40B4-BE49-F238E27FC236}">
                  <a16:creationId xmlns:a16="http://schemas.microsoft.com/office/drawing/2014/main" id="{A1F8CF2D-623E-4300-8E90-4404E3E7C672}"/>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9" name="Right Triangle 438">
              <a:extLst>
                <a:ext uri="{FF2B5EF4-FFF2-40B4-BE49-F238E27FC236}">
                  <a16:creationId xmlns:a16="http://schemas.microsoft.com/office/drawing/2014/main" id="{625FD135-7931-4494-98B0-2641C13FB2EA}"/>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0" name="Right Triangle 439">
              <a:extLst>
                <a:ext uri="{FF2B5EF4-FFF2-40B4-BE49-F238E27FC236}">
                  <a16:creationId xmlns:a16="http://schemas.microsoft.com/office/drawing/2014/main" id="{666912B4-D413-4486-91B5-0CC010EEC44C}"/>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1" name="Right Triangle 440">
              <a:extLst>
                <a:ext uri="{FF2B5EF4-FFF2-40B4-BE49-F238E27FC236}">
                  <a16:creationId xmlns:a16="http://schemas.microsoft.com/office/drawing/2014/main" id="{A95F036C-62B6-4655-81BF-E6A58F4B3C20}"/>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2" name="Right Triangle 441">
              <a:extLst>
                <a:ext uri="{FF2B5EF4-FFF2-40B4-BE49-F238E27FC236}">
                  <a16:creationId xmlns:a16="http://schemas.microsoft.com/office/drawing/2014/main" id="{530E0E2A-5F2C-43C3-B587-12499451C22E}"/>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Freeform: Shape 1123">
              <a:extLst>
                <a:ext uri="{FF2B5EF4-FFF2-40B4-BE49-F238E27FC236}">
                  <a16:creationId xmlns:a16="http://schemas.microsoft.com/office/drawing/2014/main" id="{BD9BE743-EECE-41D0-B51D-E173F72F367C}"/>
                </a:ext>
              </a:extLst>
            </p:cNvPr>
            <p:cNvSpPr/>
            <p:nvPr/>
          </p:nvSpPr>
          <p:spPr bwMode="gray">
            <a:xfrm flipH="1" flipV="1">
              <a:off x="11784836" y="4078287"/>
              <a:ext cx="403990" cy="403990"/>
            </a:xfrm>
            <a:custGeom>
              <a:avLst/>
              <a:gdLst>
                <a:gd name="connsiteX0" fmla="*/ 403990 w 403990"/>
                <a:gd name="connsiteY0" fmla="*/ 403990 h 403990"/>
                <a:gd name="connsiteX1" fmla="*/ 0 w 403990"/>
                <a:gd name="connsiteY1" fmla="*/ 403990 h 403990"/>
                <a:gd name="connsiteX2" fmla="*/ 0 w 403990"/>
                <a:gd name="connsiteY2" fmla="*/ 0 h 403990"/>
                <a:gd name="connsiteX3" fmla="*/ 40399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403990" y="403990"/>
                  </a:moveTo>
                  <a:lnTo>
                    <a:pt x="0" y="403990"/>
                  </a:lnTo>
                  <a:lnTo>
                    <a:pt x="0" y="0"/>
                  </a:lnTo>
                  <a:lnTo>
                    <a:pt x="40399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Freeform: Shape 1122">
              <a:extLst>
                <a:ext uri="{FF2B5EF4-FFF2-40B4-BE49-F238E27FC236}">
                  <a16:creationId xmlns:a16="http://schemas.microsoft.com/office/drawing/2014/main" id="{B56CE79C-0B34-4E85-BFFB-FC7DE303DF7A}"/>
                </a:ext>
              </a:extLst>
            </p:cNvPr>
            <p:cNvSpPr/>
            <p:nvPr/>
          </p:nvSpPr>
          <p:spPr bwMode="gray">
            <a:xfrm flipH="1" flipV="1">
              <a:off x="11784836" y="4617863"/>
              <a:ext cx="403990" cy="403990"/>
            </a:xfrm>
            <a:custGeom>
              <a:avLst/>
              <a:gdLst>
                <a:gd name="connsiteX0" fmla="*/ 0 w 403990"/>
                <a:gd name="connsiteY0" fmla="*/ 403990 h 403990"/>
                <a:gd name="connsiteX1" fmla="*/ 0 w 403990"/>
                <a:gd name="connsiteY1" fmla="*/ 0 h 403990"/>
                <a:gd name="connsiteX2" fmla="*/ 403990 w 403990"/>
                <a:gd name="connsiteY2" fmla="*/ 0 h 403990"/>
                <a:gd name="connsiteX3" fmla="*/ 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403990"/>
                  </a:moveTo>
                  <a:lnTo>
                    <a:pt x="0" y="0"/>
                  </a:lnTo>
                  <a:lnTo>
                    <a:pt x="403990" y="0"/>
                  </a:lnTo>
                  <a:lnTo>
                    <a:pt x="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ectangle 996">
              <a:extLst>
                <a:ext uri="{FF2B5EF4-FFF2-40B4-BE49-F238E27FC236}">
                  <a16:creationId xmlns:a16="http://schemas.microsoft.com/office/drawing/2014/main" id="{60DF14C2-DC38-43DB-BD36-FA3C7F8C3644}"/>
                </a:ext>
              </a:extLst>
            </p:cNvPr>
            <p:cNvSpPr/>
            <p:nvPr/>
          </p:nvSpPr>
          <p:spPr bwMode="gray">
            <a:xfrm rot="10800000">
              <a:off x="8417245" y="5002312"/>
              <a:ext cx="3771581"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998" name="Right Triangle 997">
              <a:extLst>
                <a:ext uri="{FF2B5EF4-FFF2-40B4-BE49-F238E27FC236}">
                  <a16:creationId xmlns:a16="http://schemas.microsoft.com/office/drawing/2014/main" id="{AA7A09BD-AF38-4EDA-A60F-1F43E369C514}"/>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90722FA3-90EE-4DEC-986E-059FD4150BF0}"/>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53DBE9D5-951D-4E6D-AD59-20A064E2EEF1}"/>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0F369963-FA70-4FA7-8E34-B184EA4C5834}"/>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2811AC2B-FAB8-41C9-9BC6-0DE88CCDFAC8}"/>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0785D51D-8F57-47C2-96BF-81814D891D44}"/>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53A8E0BD-0FB6-4DB9-B034-D55707795222}"/>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746D037E-F08A-45F6-9E15-B9ED4F7496ED}"/>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26FBF064-3712-4B88-BEC3-06D51B5A76D0}"/>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096B4D69-4061-4701-8305-84AC977D65BE}"/>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85DCD0BF-5260-4118-BF76-73A9B7E171B5}"/>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5A61444F-7628-49A8-941F-9A5D57BA7CE1}"/>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4346AD12-DE2A-4CBF-9061-A176AD53B1F8}"/>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3B8D834C-BAED-48A8-AD98-EEE5525CCB3A}"/>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315E30E6-63B6-4ADE-9489-27DC62300C7A}"/>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3" name="Right Triangle 1012">
              <a:extLst>
                <a:ext uri="{FF2B5EF4-FFF2-40B4-BE49-F238E27FC236}">
                  <a16:creationId xmlns:a16="http://schemas.microsoft.com/office/drawing/2014/main" id="{6BCD2810-E459-4C30-90D6-C66CBE41A287}"/>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4" name="Right Triangle 1013">
              <a:extLst>
                <a:ext uri="{FF2B5EF4-FFF2-40B4-BE49-F238E27FC236}">
                  <a16:creationId xmlns:a16="http://schemas.microsoft.com/office/drawing/2014/main" id="{66248756-E8D3-4A33-B268-7B24D59578C2}"/>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5" name="Right Triangle 1014">
              <a:extLst>
                <a:ext uri="{FF2B5EF4-FFF2-40B4-BE49-F238E27FC236}">
                  <a16:creationId xmlns:a16="http://schemas.microsoft.com/office/drawing/2014/main" id="{1C817114-D591-4919-B393-163B3A792AA8}"/>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6" name="Right Triangle 1015">
              <a:extLst>
                <a:ext uri="{FF2B5EF4-FFF2-40B4-BE49-F238E27FC236}">
                  <a16:creationId xmlns:a16="http://schemas.microsoft.com/office/drawing/2014/main" id="{CA7A072A-9F8F-4F39-AA4A-B5F5F9DD556C}"/>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7" name="Right Triangle 1016">
              <a:extLst>
                <a:ext uri="{FF2B5EF4-FFF2-40B4-BE49-F238E27FC236}">
                  <a16:creationId xmlns:a16="http://schemas.microsoft.com/office/drawing/2014/main" id="{530270BE-84EA-4FC1-B423-E7D37CB7BB7F}"/>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8" name="Right Triangle 1017">
              <a:extLst>
                <a:ext uri="{FF2B5EF4-FFF2-40B4-BE49-F238E27FC236}">
                  <a16:creationId xmlns:a16="http://schemas.microsoft.com/office/drawing/2014/main" id="{1BF55B43-2629-41F1-88DB-D67605E628E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9" name="Right Triangle 1018">
              <a:extLst>
                <a:ext uri="{FF2B5EF4-FFF2-40B4-BE49-F238E27FC236}">
                  <a16:creationId xmlns:a16="http://schemas.microsoft.com/office/drawing/2014/main" id="{3A27FE31-9A76-4B3B-AE59-10C760D27CDF}"/>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0" name="Right Triangle 1019">
              <a:extLst>
                <a:ext uri="{FF2B5EF4-FFF2-40B4-BE49-F238E27FC236}">
                  <a16:creationId xmlns:a16="http://schemas.microsoft.com/office/drawing/2014/main" id="{9DD0E9C2-8E50-489D-B8DC-6926C67F112D}"/>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1" name="Right Triangle 1020">
              <a:extLst>
                <a:ext uri="{FF2B5EF4-FFF2-40B4-BE49-F238E27FC236}">
                  <a16:creationId xmlns:a16="http://schemas.microsoft.com/office/drawing/2014/main" id="{BD269C3A-7665-4F10-A5C7-5E5496D339E3}"/>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2" name="Right Triangle 1021">
              <a:extLst>
                <a:ext uri="{FF2B5EF4-FFF2-40B4-BE49-F238E27FC236}">
                  <a16:creationId xmlns:a16="http://schemas.microsoft.com/office/drawing/2014/main" id="{4CD03F89-706C-45F3-A321-F3070F84479F}"/>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3" name="Right Triangle 1022">
              <a:extLst>
                <a:ext uri="{FF2B5EF4-FFF2-40B4-BE49-F238E27FC236}">
                  <a16:creationId xmlns:a16="http://schemas.microsoft.com/office/drawing/2014/main" id="{C0F5E6C1-FD31-4C2D-9251-2D17AFB04CF3}"/>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4" name="Right Triangle 1023">
              <a:extLst>
                <a:ext uri="{FF2B5EF4-FFF2-40B4-BE49-F238E27FC236}">
                  <a16:creationId xmlns:a16="http://schemas.microsoft.com/office/drawing/2014/main" id="{B784BACF-3F7E-40C4-86A3-079ED510541E}"/>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5" name="Right Triangle 1024">
              <a:extLst>
                <a:ext uri="{FF2B5EF4-FFF2-40B4-BE49-F238E27FC236}">
                  <a16:creationId xmlns:a16="http://schemas.microsoft.com/office/drawing/2014/main" id="{6C5889B4-ACF0-486D-84F8-E60AA0F3BF53}"/>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6" name="Right Triangle 1025">
              <a:extLst>
                <a:ext uri="{FF2B5EF4-FFF2-40B4-BE49-F238E27FC236}">
                  <a16:creationId xmlns:a16="http://schemas.microsoft.com/office/drawing/2014/main" id="{836615BA-0D06-480B-B91D-49B84829C3F6}"/>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7" name="Right Triangle 1026">
              <a:extLst>
                <a:ext uri="{FF2B5EF4-FFF2-40B4-BE49-F238E27FC236}">
                  <a16:creationId xmlns:a16="http://schemas.microsoft.com/office/drawing/2014/main" id="{CCAE078E-7E6D-4620-BA99-77B5D58DC928}"/>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0E055450-7B8E-4487-AC17-37AC8F7C1B8F}"/>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89A09F-F8F1-4770-90AB-EBD3161919CE}"/>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F0B8ADF5-9F31-4956-ACE8-48A19873E96C}"/>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E372E711-B163-41BB-AD9D-0E63FAE32E28}"/>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89F41622-B003-4DCA-B29B-406DC20012A1}"/>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CF80099B-8E2F-4860-A988-045DDA60265E}"/>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9C325E41-B9A9-41A3-B934-44EEB86759E6}"/>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B746CE4F-1606-42C2-BA7C-6F828822404A}"/>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6E15D964-4453-472D-85A5-071183557436}"/>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A94878C3-9B70-42AB-9349-69E860655A74}"/>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6A5FBA7D-CC8A-489D-8895-B34F269EC241}"/>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BF128721-596F-4DB4-A274-000972F787A1}"/>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DCEC6539-AEE8-45D2-AA9B-66CB2AA2D959}"/>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3B497D22-6375-431A-BE3F-43347E44C54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39BD3A03-D2DA-4BB0-BA38-4338E5831621}"/>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73ED147-23CA-4AE5-A795-69F4DCBC4852}"/>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E3052596-DAC6-4DF4-91AE-626F51CBDE4B}"/>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165AB67C-F147-47B2-8483-42F43D6BA2B6}"/>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27F52B7A-07F3-4A7C-8460-8E068F44238F}"/>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55B51B98-7FA9-4E7D-BC9E-93FAD8B3D940}"/>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4A646A73-BA45-4A63-A545-4097D2F278F5}"/>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24462B91-A1F0-457D-9BD1-2A2635F895AB}"/>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E0C3C17C-91A9-4B83-9FD0-90CB2E80B5E0}"/>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61995F45-60E6-415E-9022-17D061E205E4}"/>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2" name="Right Triangle 1051">
              <a:extLst>
                <a:ext uri="{FF2B5EF4-FFF2-40B4-BE49-F238E27FC236}">
                  <a16:creationId xmlns:a16="http://schemas.microsoft.com/office/drawing/2014/main" id="{5C0EFFC7-863C-4072-A2BC-89B26654FF91}"/>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F373B17A-E8AC-4E13-ABE6-2BB32602FE34}"/>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E4056CA3-69B8-4FAD-AAAD-05927D12A92F}"/>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473149B3-2489-4D91-BB58-9821100291FD}"/>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7FCB70D2-7C84-43F8-8CBC-E6D1E2B2D7D5}"/>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ABF8321B-19E5-40E4-8497-73E63C74E153}"/>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35D0497E-EB80-40BC-A9DD-5F0E5E8385B9}"/>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7368F63A-B730-4F7E-B036-865D238EEE50}"/>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2085D8F5-546D-4412-BF3E-460AA88E7A1B}"/>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5B7A6E0C-EA86-482E-B17D-7C0BA738494E}"/>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D71DCBD8-65CC-446F-A80A-AA0E34F8C166}"/>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116C69BB-5DBC-4DA4-AF61-F015C34914E0}"/>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5EF5948F-A9FD-422E-90BD-B8D45AE214D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C21DCC3E-267C-449F-96B6-D80D060B5BA2}"/>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6D94D797-5029-4933-A214-C8518032B64A}"/>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067" name="Group 1066">
              <a:extLst>
                <a:ext uri="{FF2B5EF4-FFF2-40B4-BE49-F238E27FC236}">
                  <a16:creationId xmlns:a16="http://schemas.microsoft.com/office/drawing/2014/main" id="{485EB542-FFB7-4E93-AFD1-55DCA76AFB0D}"/>
                </a:ext>
              </a:extLst>
            </p:cNvPr>
            <p:cNvGrpSpPr/>
            <p:nvPr/>
          </p:nvGrpSpPr>
          <p:grpSpPr bwMode="gray">
            <a:xfrm rot="10800000">
              <a:off x="10775534" y="5474309"/>
              <a:ext cx="471570" cy="471570"/>
              <a:chOff x="1246544" y="-3611542"/>
              <a:chExt cx="968389" cy="968389"/>
            </a:xfrm>
          </p:grpSpPr>
          <p:sp>
            <p:nvSpPr>
              <p:cNvPr id="1096" name="Right Triangle 1095">
                <a:extLst>
                  <a:ext uri="{FF2B5EF4-FFF2-40B4-BE49-F238E27FC236}">
                    <a16:creationId xmlns:a16="http://schemas.microsoft.com/office/drawing/2014/main" id="{B17595C5-EADA-43BD-8D1B-AEAA23EEEC3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7" name="Right Triangle 1096">
                <a:extLst>
                  <a:ext uri="{FF2B5EF4-FFF2-40B4-BE49-F238E27FC236}">
                    <a16:creationId xmlns:a16="http://schemas.microsoft.com/office/drawing/2014/main" id="{7860502C-FAC9-4654-A06D-ED9CB81EBE9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8" name="Right Triangle 1097">
                <a:extLst>
                  <a:ext uri="{FF2B5EF4-FFF2-40B4-BE49-F238E27FC236}">
                    <a16:creationId xmlns:a16="http://schemas.microsoft.com/office/drawing/2014/main" id="{961EC6BA-3F4F-4A61-83CD-EC704381C53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9" name="Right Triangle 1098">
                <a:extLst>
                  <a:ext uri="{FF2B5EF4-FFF2-40B4-BE49-F238E27FC236}">
                    <a16:creationId xmlns:a16="http://schemas.microsoft.com/office/drawing/2014/main" id="{56F16CFA-8645-42C0-B3C8-8D93295D1EC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1068" name="Right Triangle 1067">
              <a:extLst>
                <a:ext uri="{FF2B5EF4-FFF2-40B4-BE49-F238E27FC236}">
                  <a16:creationId xmlns:a16="http://schemas.microsoft.com/office/drawing/2014/main" id="{5A3F7372-2E33-4D14-BCFC-935BDBDFB880}"/>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444ADBF4-4C68-4C20-A5F0-FFC0D8E19679}"/>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F332843F-8A6D-421F-99D1-10D7B0DF2AEE}"/>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CA832C01-965B-4B28-9DEE-9809BF9E9C52}"/>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5AFB21C2-F135-4795-887A-A6E4947B5B81}"/>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F6338EBF-4B94-4007-BE14-84EC0FD8CD86}"/>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D48F51A8-5E91-48E7-A7B4-6E3C7B01F1A9}"/>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D64B0FF9-AB9A-4389-9F2E-0D0F4AF474E4}"/>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2D1FD7C5-F561-45D7-918C-32030ED7B14D}"/>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B373A9D9-33E9-495D-B5EC-7843653DB43F}"/>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90DC17DD-3C93-4DD4-BCBE-B8ED62E46CE6}"/>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D98BCE43-9B32-42DD-B736-53543146F355}"/>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A35B9ACE-C01D-4A38-9D80-38D9076FC4A7}"/>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C2C413F8-852A-47F5-B76D-627C3EB914A8}"/>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207EE07C-B110-47B0-A633-559A9020D1C4}"/>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F930623D-15EA-4607-BA0C-48C18896C241}"/>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D64CEF2B-2BB5-41C0-A6F0-D99CEF35C50F}"/>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D074D38F-3FD8-4638-8B5F-42124D182BD7}"/>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6" name="Right Triangle 1085">
              <a:extLst>
                <a:ext uri="{FF2B5EF4-FFF2-40B4-BE49-F238E27FC236}">
                  <a16:creationId xmlns:a16="http://schemas.microsoft.com/office/drawing/2014/main" id="{7E4C6569-B547-43D8-8AF6-A2C5C5729A1F}"/>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7" name="Right Triangle 1086">
              <a:extLst>
                <a:ext uri="{FF2B5EF4-FFF2-40B4-BE49-F238E27FC236}">
                  <a16:creationId xmlns:a16="http://schemas.microsoft.com/office/drawing/2014/main" id="{A78653CD-FB19-499C-B0E0-88DA97086261}"/>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8" name="Right Triangle 1087">
              <a:extLst>
                <a:ext uri="{FF2B5EF4-FFF2-40B4-BE49-F238E27FC236}">
                  <a16:creationId xmlns:a16="http://schemas.microsoft.com/office/drawing/2014/main" id="{8CD983CE-3371-47A9-897C-02E387D09A52}"/>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9" name="Right Triangle 1088">
              <a:extLst>
                <a:ext uri="{FF2B5EF4-FFF2-40B4-BE49-F238E27FC236}">
                  <a16:creationId xmlns:a16="http://schemas.microsoft.com/office/drawing/2014/main" id="{31EA5CCE-81ED-4AF2-B923-071D19714227}"/>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0" name="Right Triangle 1089">
              <a:extLst>
                <a:ext uri="{FF2B5EF4-FFF2-40B4-BE49-F238E27FC236}">
                  <a16:creationId xmlns:a16="http://schemas.microsoft.com/office/drawing/2014/main" id="{DA70AFC2-BB64-4FBC-9EB5-3EE008216085}"/>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091" name="Group 1090">
              <a:extLst>
                <a:ext uri="{FF2B5EF4-FFF2-40B4-BE49-F238E27FC236}">
                  <a16:creationId xmlns:a16="http://schemas.microsoft.com/office/drawing/2014/main" id="{7D82B1BB-D659-4361-9CD7-0930125F69FA}"/>
                </a:ext>
              </a:extLst>
            </p:cNvPr>
            <p:cNvGrpSpPr/>
            <p:nvPr/>
          </p:nvGrpSpPr>
          <p:grpSpPr bwMode="gray">
            <a:xfrm>
              <a:off x="9360824" y="5002312"/>
              <a:ext cx="471570" cy="471570"/>
              <a:chOff x="1246544" y="-3611542"/>
              <a:chExt cx="968389" cy="968389"/>
            </a:xfrm>
          </p:grpSpPr>
          <p:sp>
            <p:nvSpPr>
              <p:cNvPr id="1092" name="Right Triangle 1091">
                <a:extLst>
                  <a:ext uri="{FF2B5EF4-FFF2-40B4-BE49-F238E27FC236}">
                    <a16:creationId xmlns:a16="http://schemas.microsoft.com/office/drawing/2014/main" id="{AC2B7199-23C4-40A6-94C9-A706E392D68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3" name="Right Triangle 1092">
                <a:extLst>
                  <a:ext uri="{FF2B5EF4-FFF2-40B4-BE49-F238E27FC236}">
                    <a16:creationId xmlns:a16="http://schemas.microsoft.com/office/drawing/2014/main" id="{D7AC2B12-656C-4D95-B6B2-649DEACD7B5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4" name="Right Triangle 1093">
                <a:extLst>
                  <a:ext uri="{FF2B5EF4-FFF2-40B4-BE49-F238E27FC236}">
                    <a16:creationId xmlns:a16="http://schemas.microsoft.com/office/drawing/2014/main" id="{6B88F0FF-5CA0-4408-AD03-39E19B4A518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5" name="Right Triangle 1094">
                <a:extLst>
                  <a:ext uri="{FF2B5EF4-FFF2-40B4-BE49-F238E27FC236}">
                    <a16:creationId xmlns:a16="http://schemas.microsoft.com/office/drawing/2014/main" id="{44F61DC4-506B-4D5C-9713-12AF35D5D0A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893" name="Group 892">
              <a:extLst>
                <a:ext uri="{FF2B5EF4-FFF2-40B4-BE49-F238E27FC236}">
                  <a16:creationId xmlns:a16="http://schemas.microsoft.com/office/drawing/2014/main" id="{96C14E96-05A9-410A-8162-B446F444FE7A}"/>
                </a:ext>
              </a:extLst>
            </p:cNvPr>
            <p:cNvGrpSpPr/>
            <p:nvPr/>
          </p:nvGrpSpPr>
          <p:grpSpPr bwMode="gray">
            <a:xfrm rot="10800000">
              <a:off x="4645664" y="5002312"/>
              <a:ext cx="3771581" cy="943567"/>
              <a:chOff x="-687322" y="-3611542"/>
              <a:chExt cx="7745100" cy="1937654"/>
            </a:xfrm>
          </p:grpSpPr>
          <p:sp>
            <p:nvSpPr>
              <p:cNvPr id="894" name="Rectangle 893">
                <a:extLst>
                  <a:ext uri="{FF2B5EF4-FFF2-40B4-BE49-F238E27FC236}">
                    <a16:creationId xmlns:a16="http://schemas.microsoft.com/office/drawing/2014/main" id="{732D63C8-AC7A-49E6-872E-987C62ECE65B}"/>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895" name="Right Triangle 894">
                <a:extLst>
                  <a:ext uri="{FF2B5EF4-FFF2-40B4-BE49-F238E27FC236}">
                    <a16:creationId xmlns:a16="http://schemas.microsoft.com/office/drawing/2014/main" id="{98415448-B931-4BF4-A1B9-CFD93D7E289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853D6EB3-64D6-479C-8180-52E8C31AB985}"/>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74A3105B-2688-4E05-949F-D91D1DF67EBF}"/>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9F938BE0-B407-488C-B694-02247BA9FBF6}"/>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CA785AA3-B55E-482F-8C7E-392DF9F12A21}"/>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6AEA1232-54E8-4DFD-BC3A-F595B8B28F2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C7C34A27-8419-48EF-8C73-F22F0F0E9D1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80A43E29-DD9A-45CF-A6CB-ED77BBA3E5E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630275D-4751-407C-8BF5-221C0C593BB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39C3306A-0E13-4547-AC6A-A1E5E654D6FC}"/>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6149A8EF-4765-499D-B2F0-8D42D61D0C7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5A90536B-6C2F-4FBE-999A-3BAA0FE81F9C}"/>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23C50BD5-67A1-46C8-BAB1-C88B0BA60FA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D4E1CC8A-28DE-4B00-9E37-BD4DEA54D79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7DF7F695-0E51-4D1C-9F20-455FEE46FD5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DCD511FA-6B8A-45D4-A033-A41B4328418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789F52F8-AA47-4D9F-845A-BDAC81166D26}"/>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4ECC7118-95EE-41D1-B446-234ACFA997D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A10D0A97-5934-401F-B1D6-8392B1E6DCB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F730CBA5-8168-460C-A47C-4CB65CDCE8D3}"/>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7F54D208-C214-44EF-9042-E49BED967DAC}"/>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92E9847D-AECE-46E5-A324-ADA1561F3A9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9DA08026-3F30-4213-B369-6C09BA5FC395}"/>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B66147E9-F7E0-460E-B114-EC2F999F065B}"/>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9E1DFE26-705D-4ADD-843A-59C9F5AC2B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BA29661-19F9-4172-9604-966EA51151A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96029889-926E-4E74-98CC-A69E5EB4393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CA4CC027-C6B4-4C3B-BEAD-AA83DEDCE45C}"/>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C3D3F4EA-7C08-4224-890C-4FBDF05E1BC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F0E7B896-673E-4696-9AEC-64B1AD0331A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E175925C-BFE4-45BA-BC26-AC4E707B352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8BE99DF-DA5F-44E1-9339-964E3E910788}"/>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670765B3-BEF1-45ED-B3E2-8356D4764425}"/>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8" name="Right Triangle 927">
                <a:extLst>
                  <a:ext uri="{FF2B5EF4-FFF2-40B4-BE49-F238E27FC236}">
                    <a16:creationId xmlns:a16="http://schemas.microsoft.com/office/drawing/2014/main" id="{939F1C94-D572-4E51-BC02-9757C4397DC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E7B9D439-CFA0-45A5-B859-E345B91ED84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74147047-00E2-466C-86DA-BB224D8C4AA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2785643F-B74D-4B4D-B875-D5ACA407F90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FB3BAFBB-BF58-4604-9914-AEF5F8D6F36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B7D5E117-A28E-4926-BF50-1E5F0D1F9E8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E999ADF5-3AB8-4DCF-868D-70058FAD6D5C}"/>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FA3EC8FF-484E-4122-A3E5-EC75D903DB73}"/>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F03206BE-24ED-4879-9D11-F0CFA1B72BC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3A77A47E-1B43-4920-948C-0E91A8DC1BE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A1CEFF51-B6DE-4F5C-8718-3F235E3B2E7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4C0AA01-D8D6-4C49-B566-01B9903B592F}"/>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C507E428-9372-4F05-8AB6-CDA01028387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56B097D-8A4C-43FA-A2E0-7EDA6040091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DB5958D7-1330-4C12-A333-3D675D07E4F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A73DFF97-EAF3-46E3-B90B-0D1A7CF98FA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6816E0D6-F8CB-4789-97A1-75015F39F38C}"/>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F3BE903A-7F8C-4FBF-9CDA-1EAD2F5ABE2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AB380AD1-0CB2-4DC9-89BC-A2B936FD7B9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BF79DE1-12C2-4130-88C1-934FD6B1ADE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69A729A3-EEBF-4878-AE49-127736FA744C}"/>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83A41A63-609B-4FA9-A641-8B3062825E8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398ABB63-1B59-4DA9-B34B-F26366AB8A0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814D12EE-3D7D-4DBB-BBDF-37432B5B742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65473665-84E6-4C2A-B437-7F471A6EB08D}"/>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00623258-5880-4A33-AB5E-743E69F8332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2E5F39EB-B0A5-4DF5-8B14-7ECD0ECE2560}"/>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602A9A2-BF6A-40E6-BD64-EB5579AF080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E9B2F1D5-F324-43EB-BCF2-16F4000066A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0E44B621-128E-44B5-8C67-84B0FE2A43CA}"/>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BA9053D1-0FFD-4A73-B965-4DB16D52CCB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1B7DB27F-760C-4619-9169-7C070945B5D3}"/>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92052DE4-9EA7-451A-A4DF-71F13322533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BBC34F4C-6E6E-4D4E-A5B1-91EAF4FAA636}"/>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1464F1E-83C6-4738-A8BE-D7B5146D24B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0E4C3CAD-B8D9-4997-B041-74B5067E531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64" name="Group 963">
                <a:extLst>
                  <a:ext uri="{FF2B5EF4-FFF2-40B4-BE49-F238E27FC236}">
                    <a16:creationId xmlns:a16="http://schemas.microsoft.com/office/drawing/2014/main" id="{1395A4B3-25EF-4AD0-AFEE-52AF5C6E5738}"/>
                  </a:ext>
                </a:extLst>
              </p:cNvPr>
              <p:cNvGrpSpPr/>
              <p:nvPr/>
            </p:nvGrpSpPr>
            <p:grpSpPr bwMode="gray">
              <a:xfrm>
                <a:off x="1246544" y="-3611542"/>
                <a:ext cx="968389" cy="968389"/>
                <a:chOff x="1246544" y="-3611542"/>
                <a:chExt cx="968389" cy="968389"/>
              </a:xfrm>
            </p:grpSpPr>
            <p:sp>
              <p:nvSpPr>
                <p:cNvPr id="993" name="Right Triangle 992">
                  <a:extLst>
                    <a:ext uri="{FF2B5EF4-FFF2-40B4-BE49-F238E27FC236}">
                      <a16:creationId xmlns:a16="http://schemas.microsoft.com/office/drawing/2014/main" id="{0B5C744B-A89A-45F8-B528-27AA7F7D15F3}"/>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6CC4E871-3BD9-4679-8E2F-55A8DB092A3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3233B34C-5470-4D1B-BD72-162A8933660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B365F820-8F1A-4B2D-9344-F4D376F8AC0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965" name="Right Triangle 964">
                <a:extLst>
                  <a:ext uri="{FF2B5EF4-FFF2-40B4-BE49-F238E27FC236}">
                    <a16:creationId xmlns:a16="http://schemas.microsoft.com/office/drawing/2014/main" id="{F4558A8D-4D16-41FF-AF84-EDD300D0011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4B9004D6-F5ED-4FBA-BDFA-03F4365D41F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BF6463C1-699B-4DC6-82F9-ECF623CD3FA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A4DB5492-55EB-4833-BF54-AD58DFEA3AE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33958AB4-6ACB-4925-A27D-58FCAF83459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1ED70AB0-DA02-4853-B8C7-CD8717B82339}"/>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6EB18D52-5D7F-4520-A874-A02999862621}"/>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17DC133D-7F3F-4428-897C-8683A52D7E03}"/>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9D3C6009-5207-4DB6-BA59-6EB80BFDD0F6}"/>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CF4560C-3CDB-4E7A-ABAD-F7EFB31578F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8DF2ADA8-7660-4989-A3A1-E9CCC6E4ACC7}"/>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6DCA50D6-FAAF-4420-890C-C92D101A7F73}"/>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4ED7CB72-34BC-4E9E-A3DB-9AECBD9B57A0}"/>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7C5B9D86-F46C-4BCC-A580-02E43BFA692D}"/>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DD43F790-3697-46F4-A426-998070C64A9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00E96B3E-008F-47F4-A92E-4E5A0CBA9555}"/>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13784F10-EDE2-4E56-9D8F-D71E13A262E3}"/>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0FD0C205-EA93-4EB1-8F30-B28634B4490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AFC9A505-1AAE-486D-B940-247D9853EAD8}"/>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0F9E79FF-B7C4-4B81-B3B5-10F11AD5CA47}"/>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B8D1B388-FD95-44A8-B53E-19695464250E}"/>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C0F061C6-9712-4EF7-BF4C-87022E5DC1EB}"/>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7BF4B760-43FB-4900-B9A3-2C5F02835425}"/>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88" name="Group 987">
                <a:extLst>
                  <a:ext uri="{FF2B5EF4-FFF2-40B4-BE49-F238E27FC236}">
                    <a16:creationId xmlns:a16="http://schemas.microsoft.com/office/drawing/2014/main" id="{1D0EC49C-3DBB-4ECD-A9AB-B8A71891726A}"/>
                  </a:ext>
                </a:extLst>
              </p:cNvPr>
              <p:cNvGrpSpPr/>
              <p:nvPr/>
            </p:nvGrpSpPr>
            <p:grpSpPr bwMode="gray">
              <a:xfrm rot="10800000">
                <a:off x="4151710" y="-2642277"/>
                <a:ext cx="968389" cy="968389"/>
                <a:chOff x="1246544" y="-3611542"/>
                <a:chExt cx="968389" cy="968389"/>
              </a:xfrm>
            </p:grpSpPr>
            <p:sp>
              <p:nvSpPr>
                <p:cNvPr id="989" name="Right Triangle 988">
                  <a:extLst>
                    <a:ext uri="{FF2B5EF4-FFF2-40B4-BE49-F238E27FC236}">
                      <a16:creationId xmlns:a16="http://schemas.microsoft.com/office/drawing/2014/main" id="{ACC9D6EC-C393-4DE0-AC82-27DA6847B63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3FA60E5E-E9C0-438E-BD1D-78B47620EFD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A89D2E5D-A569-4E04-BB27-E1B2CD38E75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6550FE5F-96F0-403F-A527-38E01DB78B5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759" name="Group 758">
              <a:extLst>
                <a:ext uri="{FF2B5EF4-FFF2-40B4-BE49-F238E27FC236}">
                  <a16:creationId xmlns:a16="http://schemas.microsoft.com/office/drawing/2014/main" id="{1E65E537-EE29-4720-9328-E228A45E4F8C}"/>
                </a:ext>
              </a:extLst>
            </p:cNvPr>
            <p:cNvGrpSpPr/>
            <p:nvPr/>
          </p:nvGrpSpPr>
          <p:grpSpPr bwMode="gray">
            <a:xfrm rot="10800000">
              <a:off x="874082" y="5002312"/>
              <a:ext cx="3771581" cy="943567"/>
              <a:chOff x="-687322" y="-3611542"/>
              <a:chExt cx="7745100" cy="1937654"/>
            </a:xfrm>
          </p:grpSpPr>
          <p:sp>
            <p:nvSpPr>
              <p:cNvPr id="789" name="Rectangle 788">
                <a:extLst>
                  <a:ext uri="{FF2B5EF4-FFF2-40B4-BE49-F238E27FC236}">
                    <a16:creationId xmlns:a16="http://schemas.microsoft.com/office/drawing/2014/main" id="{F3A1B356-0FB9-4612-9C40-547C11FE7DEB}"/>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790" name="Right Triangle 789">
                <a:extLst>
                  <a:ext uri="{FF2B5EF4-FFF2-40B4-BE49-F238E27FC236}">
                    <a16:creationId xmlns:a16="http://schemas.microsoft.com/office/drawing/2014/main" id="{8F012CE1-8638-413C-B87C-5C8F2B3496C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Right Triangle 790">
                <a:extLst>
                  <a:ext uri="{FF2B5EF4-FFF2-40B4-BE49-F238E27FC236}">
                    <a16:creationId xmlns:a16="http://schemas.microsoft.com/office/drawing/2014/main" id="{437573C6-6010-4579-B7E8-7EBECC64EC38}"/>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Right Triangle 791">
                <a:extLst>
                  <a:ext uri="{FF2B5EF4-FFF2-40B4-BE49-F238E27FC236}">
                    <a16:creationId xmlns:a16="http://schemas.microsoft.com/office/drawing/2014/main" id="{288993BB-3182-470F-AD42-DC1BA7BE2AA7}"/>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Right Triangle 792">
                <a:extLst>
                  <a:ext uri="{FF2B5EF4-FFF2-40B4-BE49-F238E27FC236}">
                    <a16:creationId xmlns:a16="http://schemas.microsoft.com/office/drawing/2014/main" id="{BFC1A1E2-4062-431D-B445-503662D80FCA}"/>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Right Triangle 793">
                <a:extLst>
                  <a:ext uri="{FF2B5EF4-FFF2-40B4-BE49-F238E27FC236}">
                    <a16:creationId xmlns:a16="http://schemas.microsoft.com/office/drawing/2014/main" id="{8D001A20-EF61-4F4D-8EBB-D77C119FA81B}"/>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5" name="Right Triangle 794">
                <a:extLst>
                  <a:ext uri="{FF2B5EF4-FFF2-40B4-BE49-F238E27FC236}">
                    <a16:creationId xmlns:a16="http://schemas.microsoft.com/office/drawing/2014/main" id="{6145BC0B-301E-4CCC-8439-EB8B85F78333}"/>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6" name="Right Triangle 795">
                <a:extLst>
                  <a:ext uri="{FF2B5EF4-FFF2-40B4-BE49-F238E27FC236}">
                    <a16:creationId xmlns:a16="http://schemas.microsoft.com/office/drawing/2014/main" id="{A41CD53B-7625-4DDB-B609-47B98448EC06}"/>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7" name="Right Triangle 796">
                <a:extLst>
                  <a:ext uri="{FF2B5EF4-FFF2-40B4-BE49-F238E27FC236}">
                    <a16:creationId xmlns:a16="http://schemas.microsoft.com/office/drawing/2014/main" id="{A131D5F5-D408-414F-8AE4-5A4F098CDBBE}"/>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8" name="Right Triangle 797">
                <a:extLst>
                  <a:ext uri="{FF2B5EF4-FFF2-40B4-BE49-F238E27FC236}">
                    <a16:creationId xmlns:a16="http://schemas.microsoft.com/office/drawing/2014/main" id="{3C2502CB-C5EC-4D55-AB74-48F9235EF21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B1B4EA6-0AED-4F94-B1CA-7795A1189A12}"/>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Right Triangle 799">
                <a:extLst>
                  <a:ext uri="{FF2B5EF4-FFF2-40B4-BE49-F238E27FC236}">
                    <a16:creationId xmlns:a16="http://schemas.microsoft.com/office/drawing/2014/main" id="{871E82AE-5409-4AE9-9CD2-78970EA02BA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Right Triangle 800">
                <a:extLst>
                  <a:ext uri="{FF2B5EF4-FFF2-40B4-BE49-F238E27FC236}">
                    <a16:creationId xmlns:a16="http://schemas.microsoft.com/office/drawing/2014/main" id="{0090EC18-8417-4E85-8597-E179CAA8752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2" name="Right Triangle 801">
                <a:extLst>
                  <a:ext uri="{FF2B5EF4-FFF2-40B4-BE49-F238E27FC236}">
                    <a16:creationId xmlns:a16="http://schemas.microsoft.com/office/drawing/2014/main" id="{C5D25F20-57AA-4E9F-ADDA-3C000049228B}"/>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3" name="Right Triangle 802">
                <a:extLst>
                  <a:ext uri="{FF2B5EF4-FFF2-40B4-BE49-F238E27FC236}">
                    <a16:creationId xmlns:a16="http://schemas.microsoft.com/office/drawing/2014/main" id="{1BE40B6F-AEBF-4B8F-8400-922CF9B41EA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4" name="Right Triangle 803">
                <a:extLst>
                  <a:ext uri="{FF2B5EF4-FFF2-40B4-BE49-F238E27FC236}">
                    <a16:creationId xmlns:a16="http://schemas.microsoft.com/office/drawing/2014/main" id="{59CA118B-99A7-4A69-AA99-E9D4F40CB780}"/>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Right Triangle 804">
                <a:extLst>
                  <a:ext uri="{FF2B5EF4-FFF2-40B4-BE49-F238E27FC236}">
                    <a16:creationId xmlns:a16="http://schemas.microsoft.com/office/drawing/2014/main" id="{9BD3FC64-498A-42B5-B15D-442D1432543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Right Triangle 805">
                <a:extLst>
                  <a:ext uri="{FF2B5EF4-FFF2-40B4-BE49-F238E27FC236}">
                    <a16:creationId xmlns:a16="http://schemas.microsoft.com/office/drawing/2014/main" id="{EA7862FD-5735-4C1A-9EC4-808C7D9CC3D1}"/>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7" name="Right Triangle 806">
                <a:extLst>
                  <a:ext uri="{FF2B5EF4-FFF2-40B4-BE49-F238E27FC236}">
                    <a16:creationId xmlns:a16="http://schemas.microsoft.com/office/drawing/2014/main" id="{B3848E49-5D40-4093-9279-85D07C8511C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8" name="Right Triangle 807">
                <a:extLst>
                  <a:ext uri="{FF2B5EF4-FFF2-40B4-BE49-F238E27FC236}">
                    <a16:creationId xmlns:a16="http://schemas.microsoft.com/office/drawing/2014/main" id="{75623D36-7BC5-4ED4-A032-F18BD636FAF0}"/>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9" name="Right Triangle 808">
                <a:extLst>
                  <a:ext uri="{FF2B5EF4-FFF2-40B4-BE49-F238E27FC236}">
                    <a16:creationId xmlns:a16="http://schemas.microsoft.com/office/drawing/2014/main" id="{C54C57A1-C005-4BD8-AFE1-250A657B59B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0" name="Right Triangle 809">
                <a:extLst>
                  <a:ext uri="{FF2B5EF4-FFF2-40B4-BE49-F238E27FC236}">
                    <a16:creationId xmlns:a16="http://schemas.microsoft.com/office/drawing/2014/main" id="{507C6BCA-B349-4FFE-9AAC-C5514555D4B9}"/>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1" name="Right Triangle 810">
                <a:extLst>
                  <a:ext uri="{FF2B5EF4-FFF2-40B4-BE49-F238E27FC236}">
                    <a16:creationId xmlns:a16="http://schemas.microsoft.com/office/drawing/2014/main" id="{4EBD7AC8-86AC-49DB-BB5C-30BC855A13C5}"/>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3E7E2B8-1628-41B0-BB2B-96E9BA27FF1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3" name="Right Triangle 812">
                <a:extLst>
                  <a:ext uri="{FF2B5EF4-FFF2-40B4-BE49-F238E27FC236}">
                    <a16:creationId xmlns:a16="http://schemas.microsoft.com/office/drawing/2014/main" id="{90004D36-ED15-4F8B-9291-E300C5B9CC26}"/>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4" name="Right Triangle 813">
                <a:extLst>
                  <a:ext uri="{FF2B5EF4-FFF2-40B4-BE49-F238E27FC236}">
                    <a16:creationId xmlns:a16="http://schemas.microsoft.com/office/drawing/2014/main" id="{4986637F-3082-4663-A936-5BD6F25BF64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5" name="Right Triangle 814">
                <a:extLst>
                  <a:ext uri="{FF2B5EF4-FFF2-40B4-BE49-F238E27FC236}">
                    <a16:creationId xmlns:a16="http://schemas.microsoft.com/office/drawing/2014/main" id="{BC70442A-C89D-4810-BD9D-848069103AC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6" name="Right Triangle 815">
                <a:extLst>
                  <a:ext uri="{FF2B5EF4-FFF2-40B4-BE49-F238E27FC236}">
                    <a16:creationId xmlns:a16="http://schemas.microsoft.com/office/drawing/2014/main" id="{62ED1A99-4F23-43AE-A74C-81CC2C31AB3F}"/>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7" name="Right Triangle 816">
                <a:extLst>
                  <a:ext uri="{FF2B5EF4-FFF2-40B4-BE49-F238E27FC236}">
                    <a16:creationId xmlns:a16="http://schemas.microsoft.com/office/drawing/2014/main" id="{4C067300-3671-465C-BA66-A29A0BF4182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8" name="Right Triangle 817">
                <a:extLst>
                  <a:ext uri="{FF2B5EF4-FFF2-40B4-BE49-F238E27FC236}">
                    <a16:creationId xmlns:a16="http://schemas.microsoft.com/office/drawing/2014/main" id="{5459C974-F3D4-41CD-8D1A-F2D392AF64DC}"/>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9" name="Right Triangle 818">
                <a:extLst>
                  <a:ext uri="{FF2B5EF4-FFF2-40B4-BE49-F238E27FC236}">
                    <a16:creationId xmlns:a16="http://schemas.microsoft.com/office/drawing/2014/main" id="{24BB8EF1-FFA2-44F1-A87F-859A6E67B3B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0" name="Right Triangle 819">
                <a:extLst>
                  <a:ext uri="{FF2B5EF4-FFF2-40B4-BE49-F238E27FC236}">
                    <a16:creationId xmlns:a16="http://schemas.microsoft.com/office/drawing/2014/main" id="{32952EF5-611A-435A-9427-F78D79D4CF3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1" name="Right Triangle 820">
                <a:extLst>
                  <a:ext uri="{FF2B5EF4-FFF2-40B4-BE49-F238E27FC236}">
                    <a16:creationId xmlns:a16="http://schemas.microsoft.com/office/drawing/2014/main" id="{CAA00222-438D-4D49-98D6-F0766ABBC71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2" name="Right Triangle 821">
                <a:extLst>
                  <a:ext uri="{FF2B5EF4-FFF2-40B4-BE49-F238E27FC236}">
                    <a16:creationId xmlns:a16="http://schemas.microsoft.com/office/drawing/2014/main" id="{DED381FB-497B-42CD-89BE-ECD7F047083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3" name="Right Triangle 822">
                <a:extLst>
                  <a:ext uri="{FF2B5EF4-FFF2-40B4-BE49-F238E27FC236}">
                    <a16:creationId xmlns:a16="http://schemas.microsoft.com/office/drawing/2014/main" id="{9B304073-754A-4B05-AD59-93006BAE5674}"/>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4" name="Right Triangle 823">
                <a:extLst>
                  <a:ext uri="{FF2B5EF4-FFF2-40B4-BE49-F238E27FC236}">
                    <a16:creationId xmlns:a16="http://schemas.microsoft.com/office/drawing/2014/main" id="{059205BB-2170-4B49-BAD4-8FBC17E6B8E1}"/>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5" name="Right Triangle 824">
                <a:extLst>
                  <a:ext uri="{FF2B5EF4-FFF2-40B4-BE49-F238E27FC236}">
                    <a16:creationId xmlns:a16="http://schemas.microsoft.com/office/drawing/2014/main" id="{4598C37A-516D-4355-8A08-55ADF2BBDA4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6" name="Right Triangle 825">
                <a:extLst>
                  <a:ext uri="{FF2B5EF4-FFF2-40B4-BE49-F238E27FC236}">
                    <a16:creationId xmlns:a16="http://schemas.microsoft.com/office/drawing/2014/main" id="{91509105-CB35-4C7F-99CB-6399550A21A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7" name="Right Triangle 826">
                <a:extLst>
                  <a:ext uri="{FF2B5EF4-FFF2-40B4-BE49-F238E27FC236}">
                    <a16:creationId xmlns:a16="http://schemas.microsoft.com/office/drawing/2014/main" id="{28AF4587-AD9D-4451-B54D-91344C84324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8" name="Right Triangle 827">
                <a:extLst>
                  <a:ext uri="{FF2B5EF4-FFF2-40B4-BE49-F238E27FC236}">
                    <a16:creationId xmlns:a16="http://schemas.microsoft.com/office/drawing/2014/main" id="{855688CC-ACC0-4010-8247-62F4EEF377D1}"/>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9" name="Right Triangle 828">
                <a:extLst>
                  <a:ext uri="{FF2B5EF4-FFF2-40B4-BE49-F238E27FC236}">
                    <a16:creationId xmlns:a16="http://schemas.microsoft.com/office/drawing/2014/main" id="{721E083B-3C57-4CD2-BF97-100B8C9DF0B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0" name="Right Triangle 829">
                <a:extLst>
                  <a:ext uri="{FF2B5EF4-FFF2-40B4-BE49-F238E27FC236}">
                    <a16:creationId xmlns:a16="http://schemas.microsoft.com/office/drawing/2014/main" id="{4BCC16F1-E18F-40BA-823A-DA74702BC645}"/>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1" name="Right Triangle 830">
                <a:extLst>
                  <a:ext uri="{FF2B5EF4-FFF2-40B4-BE49-F238E27FC236}">
                    <a16:creationId xmlns:a16="http://schemas.microsoft.com/office/drawing/2014/main" id="{1A1EB2BC-B405-4C74-958A-0F8F616C8647}"/>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2" name="Right Triangle 831">
                <a:extLst>
                  <a:ext uri="{FF2B5EF4-FFF2-40B4-BE49-F238E27FC236}">
                    <a16:creationId xmlns:a16="http://schemas.microsoft.com/office/drawing/2014/main" id="{960B7CB1-862B-414A-AAA1-D38B249F34B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3" name="Right Triangle 832">
                <a:extLst>
                  <a:ext uri="{FF2B5EF4-FFF2-40B4-BE49-F238E27FC236}">
                    <a16:creationId xmlns:a16="http://schemas.microsoft.com/office/drawing/2014/main" id="{5788F3E5-AF8C-4311-9E6A-CD84F8E54C83}"/>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0B30C977-6A47-4023-8CE7-81D3DCFC0A6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42EF43CD-84B0-4AA7-A2F0-3F5D0836521E}"/>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6" name="Right Triangle 835">
                <a:extLst>
                  <a:ext uri="{FF2B5EF4-FFF2-40B4-BE49-F238E27FC236}">
                    <a16:creationId xmlns:a16="http://schemas.microsoft.com/office/drawing/2014/main" id="{56F5D229-7BB6-4CC7-ADA3-EEC75A8C26FB}"/>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7" name="Right Triangle 836">
                <a:extLst>
                  <a:ext uri="{FF2B5EF4-FFF2-40B4-BE49-F238E27FC236}">
                    <a16:creationId xmlns:a16="http://schemas.microsoft.com/office/drawing/2014/main" id="{61351A9F-B96B-4DD6-A393-32652079C8A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8" name="Right Triangle 837">
                <a:extLst>
                  <a:ext uri="{FF2B5EF4-FFF2-40B4-BE49-F238E27FC236}">
                    <a16:creationId xmlns:a16="http://schemas.microsoft.com/office/drawing/2014/main" id="{28F34D16-B56B-4A46-8EFF-60E5EAA63D2F}"/>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9" name="Right Triangle 838">
                <a:extLst>
                  <a:ext uri="{FF2B5EF4-FFF2-40B4-BE49-F238E27FC236}">
                    <a16:creationId xmlns:a16="http://schemas.microsoft.com/office/drawing/2014/main" id="{5D8DDC0C-C33B-4227-AAB7-C17F908AD75A}"/>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0" name="Right Triangle 839">
                <a:extLst>
                  <a:ext uri="{FF2B5EF4-FFF2-40B4-BE49-F238E27FC236}">
                    <a16:creationId xmlns:a16="http://schemas.microsoft.com/office/drawing/2014/main" id="{BA974F97-07FA-4C9D-B6FA-0A667BF68F60}"/>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1" name="Right Triangle 840">
                <a:extLst>
                  <a:ext uri="{FF2B5EF4-FFF2-40B4-BE49-F238E27FC236}">
                    <a16:creationId xmlns:a16="http://schemas.microsoft.com/office/drawing/2014/main" id="{4BBBEA04-1F7B-40AE-9C20-1337B638197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2" name="Right Triangle 841">
                <a:extLst>
                  <a:ext uri="{FF2B5EF4-FFF2-40B4-BE49-F238E27FC236}">
                    <a16:creationId xmlns:a16="http://schemas.microsoft.com/office/drawing/2014/main" id="{6414C42D-414A-4EFE-811B-38B968EDA3B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3" name="Right Triangle 842">
                <a:extLst>
                  <a:ext uri="{FF2B5EF4-FFF2-40B4-BE49-F238E27FC236}">
                    <a16:creationId xmlns:a16="http://schemas.microsoft.com/office/drawing/2014/main" id="{7A24294A-DC1E-4E12-9D25-51091863289F}"/>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4" name="Right Triangle 843">
                <a:extLst>
                  <a:ext uri="{FF2B5EF4-FFF2-40B4-BE49-F238E27FC236}">
                    <a16:creationId xmlns:a16="http://schemas.microsoft.com/office/drawing/2014/main" id="{33E380F8-42BA-4469-A610-9ECC43646B7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5" name="Right Triangle 844">
                <a:extLst>
                  <a:ext uri="{FF2B5EF4-FFF2-40B4-BE49-F238E27FC236}">
                    <a16:creationId xmlns:a16="http://schemas.microsoft.com/office/drawing/2014/main" id="{54804F84-3A5A-423A-BF68-705090D0D0E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6" name="Right Triangle 845">
                <a:extLst>
                  <a:ext uri="{FF2B5EF4-FFF2-40B4-BE49-F238E27FC236}">
                    <a16:creationId xmlns:a16="http://schemas.microsoft.com/office/drawing/2014/main" id="{A4C12B71-97D4-480A-99B4-3A7CE839D6C8}"/>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7" name="Right Triangle 846">
                <a:extLst>
                  <a:ext uri="{FF2B5EF4-FFF2-40B4-BE49-F238E27FC236}">
                    <a16:creationId xmlns:a16="http://schemas.microsoft.com/office/drawing/2014/main" id="{1FA03351-25C6-4258-8444-3CD82EAF49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8" name="Right Triangle 847">
                <a:extLst>
                  <a:ext uri="{FF2B5EF4-FFF2-40B4-BE49-F238E27FC236}">
                    <a16:creationId xmlns:a16="http://schemas.microsoft.com/office/drawing/2014/main" id="{64F4E8B5-C9A1-41A7-BCCF-B24FA8A92A0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9" name="Right Triangle 848">
                <a:extLst>
                  <a:ext uri="{FF2B5EF4-FFF2-40B4-BE49-F238E27FC236}">
                    <a16:creationId xmlns:a16="http://schemas.microsoft.com/office/drawing/2014/main" id="{9E96334A-8286-4336-824B-7FFFE5DB3E2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0" name="Right Triangle 849">
                <a:extLst>
                  <a:ext uri="{FF2B5EF4-FFF2-40B4-BE49-F238E27FC236}">
                    <a16:creationId xmlns:a16="http://schemas.microsoft.com/office/drawing/2014/main" id="{6DE41D30-8331-4E40-A964-F18DCB6CECF6}"/>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1" name="Right Triangle 850">
                <a:extLst>
                  <a:ext uri="{FF2B5EF4-FFF2-40B4-BE49-F238E27FC236}">
                    <a16:creationId xmlns:a16="http://schemas.microsoft.com/office/drawing/2014/main" id="{CCDADE48-3823-414C-BC92-70C0F983A7A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3" name="Right Triangle 852">
                <a:extLst>
                  <a:ext uri="{FF2B5EF4-FFF2-40B4-BE49-F238E27FC236}">
                    <a16:creationId xmlns:a16="http://schemas.microsoft.com/office/drawing/2014/main" id="{EC685D6B-217B-4BC8-8853-79C6AFE67C9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4" name="Right Triangle 853">
                <a:extLst>
                  <a:ext uri="{FF2B5EF4-FFF2-40B4-BE49-F238E27FC236}">
                    <a16:creationId xmlns:a16="http://schemas.microsoft.com/office/drawing/2014/main" id="{146D49AC-6AA9-4408-B132-BD9E5D7E74A1}"/>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5" name="Right Triangle 854">
                <a:extLst>
                  <a:ext uri="{FF2B5EF4-FFF2-40B4-BE49-F238E27FC236}">
                    <a16:creationId xmlns:a16="http://schemas.microsoft.com/office/drawing/2014/main" id="{8BA0868C-48BD-48EA-BEE3-E00658FE1BE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6" name="Right Triangle 855">
                <a:extLst>
                  <a:ext uri="{FF2B5EF4-FFF2-40B4-BE49-F238E27FC236}">
                    <a16:creationId xmlns:a16="http://schemas.microsoft.com/office/drawing/2014/main" id="{CE196271-0610-4E30-9ABB-46DBB2B0086A}"/>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7" name="Right Triangle 856">
                <a:extLst>
                  <a:ext uri="{FF2B5EF4-FFF2-40B4-BE49-F238E27FC236}">
                    <a16:creationId xmlns:a16="http://schemas.microsoft.com/office/drawing/2014/main" id="{4475297D-ADD6-4BD5-AC43-8FD2B535CC6D}"/>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8" name="Right Triangle 857">
                <a:extLst>
                  <a:ext uri="{FF2B5EF4-FFF2-40B4-BE49-F238E27FC236}">
                    <a16:creationId xmlns:a16="http://schemas.microsoft.com/office/drawing/2014/main" id="{5A0D030E-72C8-4C92-A7F6-D0618940F17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59" name="Group 858">
                <a:extLst>
                  <a:ext uri="{FF2B5EF4-FFF2-40B4-BE49-F238E27FC236}">
                    <a16:creationId xmlns:a16="http://schemas.microsoft.com/office/drawing/2014/main" id="{FD66E907-ECB6-47CB-BC28-5D8242B1C9CA}"/>
                  </a:ext>
                </a:extLst>
              </p:cNvPr>
              <p:cNvGrpSpPr/>
              <p:nvPr/>
            </p:nvGrpSpPr>
            <p:grpSpPr bwMode="gray">
              <a:xfrm>
                <a:off x="1246544" y="-3611542"/>
                <a:ext cx="968389" cy="968389"/>
                <a:chOff x="1246544" y="-3611542"/>
                <a:chExt cx="968389" cy="968389"/>
              </a:xfrm>
            </p:grpSpPr>
            <p:sp>
              <p:nvSpPr>
                <p:cNvPr id="888" name="Right Triangle 887">
                  <a:extLst>
                    <a:ext uri="{FF2B5EF4-FFF2-40B4-BE49-F238E27FC236}">
                      <a16:creationId xmlns:a16="http://schemas.microsoft.com/office/drawing/2014/main" id="{FF8DA768-5A4E-41FF-8C1A-1D61B2B68B1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EC4FE1A-DDF6-4CCB-BB24-3A006DFA049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6016A326-F7EB-4C01-9D6D-F7086B7521B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BBFB056A-636C-4383-91FC-6095A8E7671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0" name="Right Triangle 859">
                <a:extLst>
                  <a:ext uri="{FF2B5EF4-FFF2-40B4-BE49-F238E27FC236}">
                    <a16:creationId xmlns:a16="http://schemas.microsoft.com/office/drawing/2014/main" id="{2F77DDEF-C978-4762-AFEC-4707D5A25C22}"/>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83393348-DAC8-4A6D-A1BE-4B73D788F3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C35CF825-DDA5-4215-989A-6F60DD69DAF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Right Triangle 862">
                <a:extLst>
                  <a:ext uri="{FF2B5EF4-FFF2-40B4-BE49-F238E27FC236}">
                    <a16:creationId xmlns:a16="http://schemas.microsoft.com/office/drawing/2014/main" id="{24C9B5D1-B6FE-4D67-AE50-12EFF98DB42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28E3E996-8BD6-462A-89C8-07DD780AF35E}"/>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EE54AFCF-9CD7-4D9E-86CB-5FD75D98B7B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E756A4B2-FD4E-4284-97FC-90239A6C365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B7D970DF-9DA5-496A-9B95-757C077F65C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C6B9614E-187C-4AD3-B9AE-39AD424558A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F85D4CDD-09CC-40D2-AAA3-EF733A10BA7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230ECA1D-ED24-446C-BDB9-B6C9CA0957B2}"/>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C0C52BC9-E277-4336-A516-3519FAAEB7D3}"/>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2" name="Right Triangle 871">
                <a:extLst>
                  <a:ext uri="{FF2B5EF4-FFF2-40B4-BE49-F238E27FC236}">
                    <a16:creationId xmlns:a16="http://schemas.microsoft.com/office/drawing/2014/main" id="{E0D1520C-63B6-4559-97CD-3C14734EA7F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FEA78534-08D5-4F0F-BBC7-B7DD8003322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B0DD6302-009C-403B-9A2C-4E8E0E1686F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92B9B7D9-1B22-48F1-ACDB-310EF06BF3A3}"/>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A818F7B9-9126-423C-9AC8-DC2B7C0553D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04CF2B43-4359-4DB5-9D09-A250A1C6F71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0A4A0DAE-3B36-4968-8C8D-C9AFA20B546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A320DB24-D3B3-4F29-85B2-B118966EEF8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83" name="Group 882">
                <a:extLst>
                  <a:ext uri="{FF2B5EF4-FFF2-40B4-BE49-F238E27FC236}">
                    <a16:creationId xmlns:a16="http://schemas.microsoft.com/office/drawing/2014/main" id="{3411E585-EAE6-48DA-BCA1-C9DCADC231B7}"/>
                  </a:ext>
                </a:extLst>
              </p:cNvPr>
              <p:cNvGrpSpPr/>
              <p:nvPr/>
            </p:nvGrpSpPr>
            <p:grpSpPr bwMode="gray">
              <a:xfrm rot="10800000">
                <a:off x="4151710" y="-2642277"/>
                <a:ext cx="968389" cy="968389"/>
                <a:chOff x="1246544" y="-3611542"/>
                <a:chExt cx="968389" cy="968389"/>
              </a:xfrm>
            </p:grpSpPr>
            <p:sp>
              <p:nvSpPr>
                <p:cNvPr id="884" name="Right Triangle 883">
                  <a:extLst>
                    <a:ext uri="{FF2B5EF4-FFF2-40B4-BE49-F238E27FC236}">
                      <a16:creationId xmlns:a16="http://schemas.microsoft.com/office/drawing/2014/main" id="{932845E9-6668-4F8A-AD7F-B7E5D123CC8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175EB640-BF7F-4CB7-A9F5-01B4E2F47C6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EE548749-29A3-4421-B4AA-E80C9101677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7E8C72D8-83A7-4669-A49F-4346F0BBF43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760" name="Rectangle 759">
              <a:extLst>
                <a:ext uri="{FF2B5EF4-FFF2-40B4-BE49-F238E27FC236}">
                  <a16:creationId xmlns:a16="http://schemas.microsoft.com/office/drawing/2014/main" id="{3092D2CF-107F-4680-8037-F6E1F970C277}"/>
                </a:ext>
              </a:extLst>
            </p:cNvPr>
            <p:cNvSpPr/>
            <p:nvPr/>
          </p:nvSpPr>
          <p:spPr bwMode="gray">
            <a:xfrm rot="10800000">
              <a:off x="-1" y="5002312"/>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761" name="Right Triangle 760">
              <a:extLst>
                <a:ext uri="{FF2B5EF4-FFF2-40B4-BE49-F238E27FC236}">
                  <a16:creationId xmlns:a16="http://schemas.microsoft.com/office/drawing/2014/main" id="{A7B2D910-F04A-4F76-99A4-0DDF2EA0D7B2}"/>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A1F22992-A01C-4467-AA17-8A76028F76FC}"/>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Right Triangle 762">
              <a:extLst>
                <a:ext uri="{FF2B5EF4-FFF2-40B4-BE49-F238E27FC236}">
                  <a16:creationId xmlns:a16="http://schemas.microsoft.com/office/drawing/2014/main" id="{CB6BE7C2-05D6-43B3-886F-0F820DBB3698}"/>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Right Triangle 763">
              <a:extLst>
                <a:ext uri="{FF2B5EF4-FFF2-40B4-BE49-F238E27FC236}">
                  <a16:creationId xmlns:a16="http://schemas.microsoft.com/office/drawing/2014/main" id="{F998F398-8BBE-49D5-8836-2478B3D70140}"/>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3" name="Freeform: Shape 1162">
              <a:extLst>
                <a:ext uri="{FF2B5EF4-FFF2-40B4-BE49-F238E27FC236}">
                  <a16:creationId xmlns:a16="http://schemas.microsoft.com/office/drawing/2014/main" id="{60BC4481-07C2-4F33-AE07-1FBC8D53EFE3}"/>
                </a:ext>
              </a:extLst>
            </p:cNvPr>
            <p:cNvSpPr/>
            <p:nvPr/>
          </p:nvSpPr>
          <p:spPr bwMode="gray">
            <a:xfrm rot="10800000" flipH="1" flipV="1">
              <a:off x="-3" y="5002313"/>
              <a:ext cx="403992" cy="471570"/>
            </a:xfrm>
            <a:custGeom>
              <a:avLst/>
              <a:gdLst>
                <a:gd name="connsiteX0" fmla="*/ 403992 w 403992"/>
                <a:gd name="connsiteY0" fmla="*/ 0 h 471570"/>
                <a:gd name="connsiteX1" fmla="*/ 403992 w 403992"/>
                <a:gd name="connsiteY1" fmla="*/ 471570 h 471570"/>
                <a:gd name="connsiteX2" fmla="*/ 0 w 403992"/>
                <a:gd name="connsiteY2" fmla="*/ 471570 h 471570"/>
                <a:gd name="connsiteX3" fmla="*/ 0 w 403992"/>
                <a:gd name="connsiteY3" fmla="*/ 403992 h 471570"/>
                <a:gd name="connsiteX4" fmla="*/ 403992 w 403992"/>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2" h="471570">
                  <a:moveTo>
                    <a:pt x="403992" y="0"/>
                  </a:moveTo>
                  <a:lnTo>
                    <a:pt x="403992" y="471570"/>
                  </a:lnTo>
                  <a:lnTo>
                    <a:pt x="0" y="471570"/>
                  </a:lnTo>
                  <a:lnTo>
                    <a:pt x="0" y="403992"/>
                  </a:lnTo>
                  <a:lnTo>
                    <a:pt x="403992"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2" name="Freeform: Shape 1161">
              <a:extLst>
                <a:ext uri="{FF2B5EF4-FFF2-40B4-BE49-F238E27FC236}">
                  <a16:creationId xmlns:a16="http://schemas.microsoft.com/office/drawing/2014/main" id="{68C61E22-C78D-4E1E-9459-72C244BC7DFA}"/>
                </a:ext>
              </a:extLst>
            </p:cNvPr>
            <p:cNvSpPr/>
            <p:nvPr/>
          </p:nvSpPr>
          <p:spPr bwMode="gray">
            <a:xfrm rot="10800000" flipH="1" flipV="1">
              <a:off x="-3" y="5541887"/>
              <a:ext cx="403992" cy="403992"/>
            </a:xfrm>
            <a:custGeom>
              <a:avLst/>
              <a:gdLst>
                <a:gd name="connsiteX0" fmla="*/ 0 w 403992"/>
                <a:gd name="connsiteY0" fmla="*/ 0 h 403992"/>
                <a:gd name="connsiteX1" fmla="*/ 403992 w 403992"/>
                <a:gd name="connsiteY1" fmla="*/ 403992 h 403992"/>
                <a:gd name="connsiteX2" fmla="*/ 0 w 403992"/>
                <a:gd name="connsiteY2" fmla="*/ 403992 h 403992"/>
                <a:gd name="connsiteX3" fmla="*/ 0 w 403992"/>
                <a:gd name="connsiteY3" fmla="*/ 0 h 403992"/>
              </a:gdLst>
              <a:ahLst/>
              <a:cxnLst>
                <a:cxn ang="0">
                  <a:pos x="connsiteX0" y="connsiteY0"/>
                </a:cxn>
                <a:cxn ang="0">
                  <a:pos x="connsiteX1" y="connsiteY1"/>
                </a:cxn>
                <a:cxn ang="0">
                  <a:pos x="connsiteX2" y="connsiteY2"/>
                </a:cxn>
                <a:cxn ang="0">
                  <a:pos x="connsiteX3" y="connsiteY3"/>
                </a:cxn>
              </a:cxnLst>
              <a:rect l="l" t="t" r="r" b="b"/>
              <a:pathLst>
                <a:path w="403992" h="403992">
                  <a:moveTo>
                    <a:pt x="0" y="0"/>
                  </a:moveTo>
                  <a:lnTo>
                    <a:pt x="403992" y="403992"/>
                  </a:lnTo>
                  <a:lnTo>
                    <a:pt x="0" y="403992"/>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0" name="Freeform: Shape 1169">
              <a:extLst>
                <a:ext uri="{FF2B5EF4-FFF2-40B4-BE49-F238E27FC236}">
                  <a16:creationId xmlns:a16="http://schemas.microsoft.com/office/drawing/2014/main" id="{7E6CB574-04DD-4125-A1E7-AA3AE70B8C0E}"/>
                </a:ext>
              </a:extLst>
            </p:cNvPr>
            <p:cNvSpPr/>
            <p:nvPr/>
          </p:nvSpPr>
          <p:spPr bwMode="gray">
            <a:xfrm rot="10800000" flipH="1">
              <a:off x="-4" y="5002313"/>
              <a:ext cx="403993" cy="403993"/>
            </a:xfrm>
            <a:custGeom>
              <a:avLst/>
              <a:gdLst>
                <a:gd name="connsiteX0" fmla="*/ 0 w 403993"/>
                <a:gd name="connsiteY0" fmla="*/ 403993 h 403993"/>
                <a:gd name="connsiteX1" fmla="*/ 403993 w 403993"/>
                <a:gd name="connsiteY1" fmla="*/ 403993 h 403993"/>
                <a:gd name="connsiteX2" fmla="*/ 0 w 403993"/>
                <a:gd name="connsiteY2" fmla="*/ 0 h 403993"/>
                <a:gd name="connsiteX3" fmla="*/ 0 w 403993"/>
                <a:gd name="connsiteY3" fmla="*/ 403993 h 403993"/>
              </a:gdLst>
              <a:ahLst/>
              <a:cxnLst>
                <a:cxn ang="0">
                  <a:pos x="connsiteX0" y="connsiteY0"/>
                </a:cxn>
                <a:cxn ang="0">
                  <a:pos x="connsiteX1" y="connsiteY1"/>
                </a:cxn>
                <a:cxn ang="0">
                  <a:pos x="connsiteX2" y="connsiteY2"/>
                </a:cxn>
                <a:cxn ang="0">
                  <a:pos x="connsiteX3" y="connsiteY3"/>
                </a:cxn>
              </a:cxnLst>
              <a:rect l="l" t="t" r="r" b="b"/>
              <a:pathLst>
                <a:path w="403993" h="403993">
                  <a:moveTo>
                    <a:pt x="0" y="403993"/>
                  </a:moveTo>
                  <a:lnTo>
                    <a:pt x="403993" y="403993"/>
                  </a:lnTo>
                  <a:lnTo>
                    <a:pt x="0" y="0"/>
                  </a:lnTo>
                  <a:lnTo>
                    <a:pt x="0" y="403993"/>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3" name="Freeform: Shape 1172">
              <a:extLst>
                <a:ext uri="{FF2B5EF4-FFF2-40B4-BE49-F238E27FC236}">
                  <a16:creationId xmlns:a16="http://schemas.microsoft.com/office/drawing/2014/main" id="{72D8E6BC-3A63-4F5D-836C-881D098DAC15}"/>
                </a:ext>
              </a:extLst>
            </p:cNvPr>
            <p:cNvSpPr/>
            <p:nvPr/>
          </p:nvSpPr>
          <p:spPr bwMode="gray">
            <a:xfrm flipH="1">
              <a:off x="-3" y="5002313"/>
              <a:ext cx="403993" cy="471570"/>
            </a:xfrm>
            <a:custGeom>
              <a:avLst/>
              <a:gdLst>
                <a:gd name="connsiteX0" fmla="*/ 0 w 403993"/>
                <a:gd name="connsiteY0" fmla="*/ 0 h 471570"/>
                <a:gd name="connsiteX1" fmla="*/ 0 w 403993"/>
                <a:gd name="connsiteY1" fmla="*/ 471570 h 471570"/>
                <a:gd name="connsiteX2" fmla="*/ 403993 w 403993"/>
                <a:gd name="connsiteY2" fmla="*/ 471570 h 471570"/>
                <a:gd name="connsiteX3" fmla="*/ 403993 w 403993"/>
                <a:gd name="connsiteY3" fmla="*/ 403993 h 471570"/>
                <a:gd name="connsiteX4" fmla="*/ 0 w 403993"/>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3" h="471570">
                  <a:moveTo>
                    <a:pt x="0" y="0"/>
                  </a:moveTo>
                  <a:lnTo>
                    <a:pt x="0" y="471570"/>
                  </a:lnTo>
                  <a:lnTo>
                    <a:pt x="403993" y="471570"/>
                  </a:lnTo>
                  <a:lnTo>
                    <a:pt x="403993" y="403993"/>
                  </a:lnTo>
                  <a:lnTo>
                    <a:pt x="0" y="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Right Triangle 767">
              <a:extLst>
                <a:ext uri="{FF2B5EF4-FFF2-40B4-BE49-F238E27FC236}">
                  <a16:creationId xmlns:a16="http://schemas.microsoft.com/office/drawing/2014/main" id="{D975AA38-F5A9-4C6D-B5B0-A9859AB98E9C}"/>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Right Triangle 768">
              <a:extLst>
                <a:ext uri="{FF2B5EF4-FFF2-40B4-BE49-F238E27FC236}">
                  <a16:creationId xmlns:a16="http://schemas.microsoft.com/office/drawing/2014/main" id="{880D91EB-C3AE-4915-885C-8623646FA7F1}"/>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Right Triangle 769">
              <a:extLst>
                <a:ext uri="{FF2B5EF4-FFF2-40B4-BE49-F238E27FC236}">
                  <a16:creationId xmlns:a16="http://schemas.microsoft.com/office/drawing/2014/main" id="{EB1FB2AA-96DC-4F05-AB32-9D8B93DF0D2A}"/>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1" name="Right Triangle 770">
              <a:extLst>
                <a:ext uri="{FF2B5EF4-FFF2-40B4-BE49-F238E27FC236}">
                  <a16:creationId xmlns:a16="http://schemas.microsoft.com/office/drawing/2014/main" id="{0F85D132-25B9-4774-95E6-E031A43B6F47}"/>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8" name="Freeform: Shape 1157">
              <a:extLst>
                <a:ext uri="{FF2B5EF4-FFF2-40B4-BE49-F238E27FC236}">
                  <a16:creationId xmlns:a16="http://schemas.microsoft.com/office/drawing/2014/main" id="{80861F5E-9DC8-4687-82FB-E9BE9CE407E2}"/>
                </a:ext>
              </a:extLst>
            </p:cNvPr>
            <p:cNvSpPr/>
            <p:nvPr/>
          </p:nvSpPr>
          <p:spPr bwMode="gray">
            <a:xfrm rot="10800000" flipH="1" flipV="1">
              <a:off x="0" y="5002313"/>
              <a:ext cx="403989" cy="403989"/>
            </a:xfrm>
            <a:custGeom>
              <a:avLst/>
              <a:gdLst>
                <a:gd name="connsiteX0" fmla="*/ 0 w 403989"/>
                <a:gd name="connsiteY0" fmla="*/ 0 h 403989"/>
                <a:gd name="connsiteX1" fmla="*/ 403989 w 403989"/>
                <a:gd name="connsiteY1" fmla="*/ 0 h 403989"/>
                <a:gd name="connsiteX2" fmla="*/ 0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403989" y="0"/>
                  </a:lnTo>
                  <a:lnTo>
                    <a:pt x="0" y="403989"/>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7" name="Freeform: Shape 1156">
              <a:extLst>
                <a:ext uri="{FF2B5EF4-FFF2-40B4-BE49-F238E27FC236}">
                  <a16:creationId xmlns:a16="http://schemas.microsoft.com/office/drawing/2014/main" id="{23DC39C1-452F-4CBC-B6A0-211B297A669A}"/>
                </a:ext>
              </a:extLst>
            </p:cNvPr>
            <p:cNvSpPr/>
            <p:nvPr/>
          </p:nvSpPr>
          <p:spPr bwMode="gray">
            <a:xfrm rot="10800000" flipH="1" flipV="1">
              <a:off x="0" y="5541890"/>
              <a:ext cx="403989" cy="403989"/>
            </a:xfrm>
            <a:custGeom>
              <a:avLst/>
              <a:gdLst>
                <a:gd name="connsiteX0" fmla="*/ 0 w 403989"/>
                <a:gd name="connsiteY0" fmla="*/ 0 h 403989"/>
                <a:gd name="connsiteX1" fmla="*/ 403989 w 403989"/>
                <a:gd name="connsiteY1" fmla="*/ 403989 h 403989"/>
                <a:gd name="connsiteX2" fmla="*/ 0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403989" y="403989"/>
                  </a:lnTo>
                  <a:lnTo>
                    <a:pt x="0" y="403989"/>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7" name="Freeform: Shape 1166">
              <a:extLst>
                <a:ext uri="{FF2B5EF4-FFF2-40B4-BE49-F238E27FC236}">
                  <a16:creationId xmlns:a16="http://schemas.microsoft.com/office/drawing/2014/main" id="{413B58C8-B627-48E9-816E-055134491B26}"/>
                </a:ext>
              </a:extLst>
            </p:cNvPr>
            <p:cNvSpPr/>
            <p:nvPr/>
          </p:nvSpPr>
          <p:spPr bwMode="gray">
            <a:xfrm flipH="1">
              <a:off x="1" y="5002313"/>
              <a:ext cx="403989" cy="471570"/>
            </a:xfrm>
            <a:custGeom>
              <a:avLst/>
              <a:gdLst>
                <a:gd name="connsiteX0" fmla="*/ 0 w 403989"/>
                <a:gd name="connsiteY0" fmla="*/ 0 h 471570"/>
                <a:gd name="connsiteX1" fmla="*/ 0 w 403989"/>
                <a:gd name="connsiteY1" fmla="*/ 471570 h 471570"/>
                <a:gd name="connsiteX2" fmla="*/ 403989 w 403989"/>
                <a:gd name="connsiteY2" fmla="*/ 471570 h 471570"/>
                <a:gd name="connsiteX3" fmla="*/ 403989 w 403989"/>
                <a:gd name="connsiteY3" fmla="*/ 403989 h 471570"/>
                <a:gd name="connsiteX4" fmla="*/ 0 w 403989"/>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89" h="471570">
                  <a:moveTo>
                    <a:pt x="0" y="0"/>
                  </a:moveTo>
                  <a:lnTo>
                    <a:pt x="0" y="471570"/>
                  </a:lnTo>
                  <a:lnTo>
                    <a:pt x="403989" y="471570"/>
                  </a:lnTo>
                  <a:lnTo>
                    <a:pt x="403989" y="403989"/>
                  </a:lnTo>
                  <a:lnTo>
                    <a:pt x="0" y="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Verdana"/>
                <a:ea typeface="+mn-ea"/>
                <a:cs typeface="+mn-cs"/>
              </a:endParaRPr>
            </a:p>
          </p:txBody>
        </p:sp>
        <p:sp>
          <p:nvSpPr>
            <p:cNvPr id="775" name="Right Triangle 774">
              <a:extLst>
                <a:ext uri="{FF2B5EF4-FFF2-40B4-BE49-F238E27FC236}">
                  <a16:creationId xmlns:a16="http://schemas.microsoft.com/office/drawing/2014/main" id="{B8B1348A-E752-4047-968F-FD33FD568344}"/>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Right Triangle 775">
              <a:extLst>
                <a:ext uri="{FF2B5EF4-FFF2-40B4-BE49-F238E27FC236}">
                  <a16:creationId xmlns:a16="http://schemas.microsoft.com/office/drawing/2014/main" id="{8CD0BB90-33DF-440F-9635-996CF4BC9F47}"/>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Right Triangle 776">
              <a:extLst>
                <a:ext uri="{FF2B5EF4-FFF2-40B4-BE49-F238E27FC236}">
                  <a16:creationId xmlns:a16="http://schemas.microsoft.com/office/drawing/2014/main" id="{745ED1A4-8421-4641-96ED-48D7847489E7}"/>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8" name="Right Triangle 777">
              <a:extLst>
                <a:ext uri="{FF2B5EF4-FFF2-40B4-BE49-F238E27FC236}">
                  <a16:creationId xmlns:a16="http://schemas.microsoft.com/office/drawing/2014/main" id="{5AE0D32B-426A-4F03-8C8E-C7845F896C1C}"/>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3" name="Freeform: Shape 1152">
              <a:extLst>
                <a:ext uri="{FF2B5EF4-FFF2-40B4-BE49-F238E27FC236}">
                  <a16:creationId xmlns:a16="http://schemas.microsoft.com/office/drawing/2014/main" id="{28F933FB-4D02-4B89-A5D6-389CEC59F550}"/>
                </a:ext>
              </a:extLst>
            </p:cNvPr>
            <p:cNvSpPr/>
            <p:nvPr/>
          </p:nvSpPr>
          <p:spPr bwMode="gray">
            <a:xfrm rot="10800000" flipH="1" flipV="1">
              <a:off x="-2" y="5002313"/>
              <a:ext cx="403991" cy="403991"/>
            </a:xfrm>
            <a:custGeom>
              <a:avLst/>
              <a:gdLst>
                <a:gd name="connsiteX0" fmla="*/ 0 w 403991"/>
                <a:gd name="connsiteY0" fmla="*/ 0 h 403991"/>
                <a:gd name="connsiteX1" fmla="*/ 403991 w 403991"/>
                <a:gd name="connsiteY1" fmla="*/ 0 h 403991"/>
                <a:gd name="connsiteX2" fmla="*/ 0 w 403991"/>
                <a:gd name="connsiteY2" fmla="*/ 403991 h 403991"/>
                <a:gd name="connsiteX3" fmla="*/ 0 w 403991"/>
                <a:gd name="connsiteY3" fmla="*/ 0 h 403991"/>
              </a:gdLst>
              <a:ahLst/>
              <a:cxnLst>
                <a:cxn ang="0">
                  <a:pos x="connsiteX0" y="connsiteY0"/>
                </a:cxn>
                <a:cxn ang="0">
                  <a:pos x="connsiteX1" y="connsiteY1"/>
                </a:cxn>
                <a:cxn ang="0">
                  <a:pos x="connsiteX2" y="connsiteY2"/>
                </a:cxn>
                <a:cxn ang="0">
                  <a:pos x="connsiteX3" y="connsiteY3"/>
                </a:cxn>
              </a:cxnLst>
              <a:rect l="l" t="t" r="r" b="b"/>
              <a:pathLst>
                <a:path w="403991" h="403991">
                  <a:moveTo>
                    <a:pt x="0" y="0"/>
                  </a:moveTo>
                  <a:lnTo>
                    <a:pt x="403991" y="0"/>
                  </a:lnTo>
                  <a:lnTo>
                    <a:pt x="0" y="403991"/>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2" name="Freeform: Shape 1151">
              <a:extLst>
                <a:ext uri="{FF2B5EF4-FFF2-40B4-BE49-F238E27FC236}">
                  <a16:creationId xmlns:a16="http://schemas.microsoft.com/office/drawing/2014/main" id="{9D85B4E3-F453-4823-A68A-9F7DF5D64820}"/>
                </a:ext>
              </a:extLst>
            </p:cNvPr>
            <p:cNvSpPr/>
            <p:nvPr/>
          </p:nvSpPr>
          <p:spPr bwMode="gray">
            <a:xfrm rot="10800000" flipH="1" flipV="1">
              <a:off x="-2" y="5541888"/>
              <a:ext cx="403991" cy="403991"/>
            </a:xfrm>
            <a:custGeom>
              <a:avLst/>
              <a:gdLst>
                <a:gd name="connsiteX0" fmla="*/ 0 w 403991"/>
                <a:gd name="connsiteY0" fmla="*/ 0 h 403991"/>
                <a:gd name="connsiteX1" fmla="*/ 403991 w 403991"/>
                <a:gd name="connsiteY1" fmla="*/ 403991 h 403991"/>
                <a:gd name="connsiteX2" fmla="*/ 0 w 403991"/>
                <a:gd name="connsiteY2" fmla="*/ 403991 h 403991"/>
                <a:gd name="connsiteX3" fmla="*/ 0 w 403991"/>
                <a:gd name="connsiteY3" fmla="*/ 0 h 403991"/>
              </a:gdLst>
              <a:ahLst/>
              <a:cxnLst>
                <a:cxn ang="0">
                  <a:pos x="connsiteX0" y="connsiteY0"/>
                </a:cxn>
                <a:cxn ang="0">
                  <a:pos x="connsiteX1" y="connsiteY1"/>
                </a:cxn>
                <a:cxn ang="0">
                  <a:pos x="connsiteX2" y="connsiteY2"/>
                </a:cxn>
                <a:cxn ang="0">
                  <a:pos x="connsiteX3" y="connsiteY3"/>
                </a:cxn>
              </a:cxnLst>
              <a:rect l="l" t="t" r="r" b="b"/>
              <a:pathLst>
                <a:path w="403991" h="403991">
                  <a:moveTo>
                    <a:pt x="0" y="0"/>
                  </a:moveTo>
                  <a:lnTo>
                    <a:pt x="403991" y="403991"/>
                  </a:lnTo>
                  <a:lnTo>
                    <a:pt x="0" y="403991"/>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Right Triangle 781">
              <a:extLst>
                <a:ext uri="{FF2B5EF4-FFF2-40B4-BE49-F238E27FC236}">
                  <a16:creationId xmlns:a16="http://schemas.microsoft.com/office/drawing/2014/main" id="{CEB1D6E9-B54B-4D1C-8313-F07DAD293CB1}"/>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3" name="Right Triangle 782">
              <a:extLst>
                <a:ext uri="{FF2B5EF4-FFF2-40B4-BE49-F238E27FC236}">
                  <a16:creationId xmlns:a16="http://schemas.microsoft.com/office/drawing/2014/main" id="{34CA1809-1FAD-4F06-96FA-99DDC2DE96C3}"/>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Right Triangle 783">
              <a:extLst>
                <a:ext uri="{FF2B5EF4-FFF2-40B4-BE49-F238E27FC236}">
                  <a16:creationId xmlns:a16="http://schemas.microsoft.com/office/drawing/2014/main" id="{C64654A7-A650-4239-B50F-A45B2C22AF4C}"/>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Right Triangle 784">
              <a:extLst>
                <a:ext uri="{FF2B5EF4-FFF2-40B4-BE49-F238E27FC236}">
                  <a16:creationId xmlns:a16="http://schemas.microsoft.com/office/drawing/2014/main" id="{064B80E7-BA20-48BF-AC8F-AE5465166F91}"/>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8" name="Freeform: Shape 1147">
              <a:extLst>
                <a:ext uri="{FF2B5EF4-FFF2-40B4-BE49-F238E27FC236}">
                  <a16:creationId xmlns:a16="http://schemas.microsoft.com/office/drawing/2014/main" id="{3B8C6F98-2FBF-4883-86D3-A25E7AB4FC26}"/>
                </a:ext>
              </a:extLst>
            </p:cNvPr>
            <p:cNvSpPr/>
            <p:nvPr/>
          </p:nvSpPr>
          <p:spPr bwMode="gray">
            <a:xfrm rot="10800000" flipH="1" flipV="1">
              <a:off x="-1" y="5002313"/>
              <a:ext cx="403990" cy="471570"/>
            </a:xfrm>
            <a:custGeom>
              <a:avLst/>
              <a:gdLst>
                <a:gd name="connsiteX0" fmla="*/ 0 w 403990"/>
                <a:gd name="connsiteY0" fmla="*/ 0 h 471570"/>
                <a:gd name="connsiteX1" fmla="*/ 403990 w 403990"/>
                <a:gd name="connsiteY1" fmla="*/ 0 h 471570"/>
                <a:gd name="connsiteX2" fmla="*/ 403990 w 403990"/>
                <a:gd name="connsiteY2" fmla="*/ 471570 h 471570"/>
                <a:gd name="connsiteX3" fmla="*/ 0 w 403990"/>
                <a:gd name="connsiteY3" fmla="*/ 471570 h 471570"/>
                <a:gd name="connsiteX4" fmla="*/ 0 w 403990"/>
                <a:gd name="connsiteY4" fmla="*/ 403990 h 471570"/>
                <a:gd name="connsiteX5" fmla="*/ 0 w 403990"/>
                <a:gd name="connsiteY5" fmla="*/ 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0" y="0"/>
                  </a:moveTo>
                  <a:lnTo>
                    <a:pt x="403990" y="0"/>
                  </a:lnTo>
                  <a:lnTo>
                    <a:pt x="403990" y="471570"/>
                  </a:lnTo>
                  <a:lnTo>
                    <a:pt x="0" y="471570"/>
                  </a:lnTo>
                  <a:lnTo>
                    <a:pt x="0" y="403990"/>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7" name="Freeform: Shape 1146">
              <a:extLst>
                <a:ext uri="{FF2B5EF4-FFF2-40B4-BE49-F238E27FC236}">
                  <a16:creationId xmlns:a16="http://schemas.microsoft.com/office/drawing/2014/main" id="{55A3B3D1-FB48-4B98-9143-06E1D7516677}"/>
                </a:ext>
              </a:extLst>
            </p:cNvPr>
            <p:cNvSpPr/>
            <p:nvPr/>
          </p:nvSpPr>
          <p:spPr bwMode="gray">
            <a:xfrm rot="10800000" flipH="1" flipV="1">
              <a:off x="-1" y="5541889"/>
              <a:ext cx="403990" cy="403990"/>
            </a:xfrm>
            <a:custGeom>
              <a:avLst/>
              <a:gdLst>
                <a:gd name="connsiteX0" fmla="*/ 0 w 403990"/>
                <a:gd name="connsiteY0" fmla="*/ 0 h 403990"/>
                <a:gd name="connsiteX1" fmla="*/ 403990 w 403990"/>
                <a:gd name="connsiteY1" fmla="*/ 403990 h 403990"/>
                <a:gd name="connsiteX2" fmla="*/ 0 w 403990"/>
                <a:gd name="connsiteY2" fmla="*/ 403990 h 403990"/>
                <a:gd name="connsiteX3" fmla="*/ 0 w 403990"/>
                <a:gd name="connsiteY3" fmla="*/ 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0"/>
                  </a:moveTo>
                  <a:lnTo>
                    <a:pt x="403990" y="403990"/>
                  </a:lnTo>
                  <a:lnTo>
                    <a:pt x="0" y="403990"/>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1" name="Text Placeholder 99">
              <a:extLst>
                <a:ext uri="{FF2B5EF4-FFF2-40B4-BE49-F238E27FC236}">
                  <a16:creationId xmlns:a16="http://schemas.microsoft.com/office/drawing/2014/main" id="{F11A7703-EC42-46A7-B5CD-F0CB97AE5C66}"/>
                </a:ext>
              </a:extLst>
            </p:cNvPr>
            <p:cNvSpPr txBox="1">
              <a:spLocks/>
            </p:cNvSpPr>
            <p:nvPr/>
          </p:nvSpPr>
          <p:spPr bwMode="gray">
            <a:xfrm>
              <a:off x="1165225" y="4480584"/>
              <a:ext cx="9858374" cy="1200878"/>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sz="3200" dirty="0"/>
                <a:t>Big statement goes here. Copy </a:t>
              </a:r>
              <a:r>
                <a:rPr lang="en-US" sz="3200" dirty="0">
                  <a:solidFill>
                    <a:schemeClr val="accent1"/>
                  </a:solidFill>
                </a:rPr>
                <a:t>the whole group </a:t>
              </a:r>
              <a:r>
                <a:rPr lang="en-US" sz="3200" dirty="0"/>
                <a:t>to your slide and place it above content.</a:t>
              </a:r>
            </a:p>
          </p:txBody>
        </p:sp>
      </p:grpSp>
      <p:sp>
        <p:nvSpPr>
          <p:cNvPr id="1103" name="Content Placeholder 2">
            <a:extLst>
              <a:ext uri="{FF2B5EF4-FFF2-40B4-BE49-F238E27FC236}">
                <a16:creationId xmlns:a16="http://schemas.microsoft.com/office/drawing/2014/main" id="{7FAA9E42-FFA2-4356-820B-6F6BCD56362E}"/>
              </a:ext>
            </a:extLst>
          </p:cNvPr>
          <p:cNvSpPr txBox="1">
            <a:spLocks/>
          </p:cNvSpPr>
          <p:nvPr/>
        </p:nvSpPr>
        <p:spPr>
          <a:xfrm>
            <a:off x="616504" y="1600201"/>
            <a:ext cx="5477908" cy="9143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Sometimes you will want to highlight an important phrase or sentence on your slide.</a:t>
            </a:r>
            <a:r>
              <a:rPr lang="en-US" sz="1200" b="1" dirty="0">
                <a:solidFill>
                  <a:schemeClr val="accent1"/>
                </a:solidFill>
              </a:rPr>
              <a:t> When a flag is not enough, use these big statement banners. </a:t>
            </a:r>
            <a:r>
              <a:rPr lang="en-US" sz="1200" dirty="0"/>
              <a:t>Copy and paste one of the banners below. These can be placed above or below your visual, and </a:t>
            </a:r>
            <a:r>
              <a:rPr lang="en-US" sz="1200" b="1" dirty="0">
                <a:solidFill>
                  <a:schemeClr val="accent1"/>
                </a:solidFill>
              </a:rPr>
              <a:t>should never be re-sized</a:t>
            </a:r>
            <a:r>
              <a:rPr lang="en-US" sz="1200" dirty="0"/>
              <a:t>. An example of a banner in use can be found on slide 88.</a:t>
            </a:r>
          </a:p>
        </p:txBody>
      </p:sp>
    </p:spTree>
    <p:extLst>
      <p:ext uri="{BB962C8B-B14F-4D97-AF65-F5344CB8AC3E}">
        <p14:creationId xmlns:p14="http://schemas.microsoft.com/office/powerpoint/2010/main" val="414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3E3110-9474-BE47-A2BB-798ABB2CC814}"/>
              </a:ext>
            </a:extLst>
          </p:cNvPr>
          <p:cNvSpPr/>
          <p:nvPr/>
        </p:nvSpPr>
        <p:spPr>
          <a:xfrm>
            <a:off x="4718924" y="1545388"/>
            <a:ext cx="3758579" cy="504395"/>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sp>
        <p:nvSpPr>
          <p:cNvPr id="6" name="Rectangle 5">
            <a:extLst>
              <a:ext uri="{FF2B5EF4-FFF2-40B4-BE49-F238E27FC236}">
                <a16:creationId xmlns:a16="http://schemas.microsoft.com/office/drawing/2014/main" id="{A5ECDF89-E6ED-BB44-B772-12F857EDF125}"/>
              </a:ext>
            </a:extLst>
          </p:cNvPr>
          <p:cNvSpPr/>
          <p:nvPr/>
        </p:nvSpPr>
        <p:spPr>
          <a:xfrm>
            <a:off x="3585959"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#1</a:t>
            </a:r>
          </a:p>
        </p:txBody>
      </p:sp>
      <p:sp>
        <p:nvSpPr>
          <p:cNvPr id="7" name="Rectangle 6">
            <a:extLst>
              <a:ext uri="{FF2B5EF4-FFF2-40B4-BE49-F238E27FC236}">
                <a16:creationId xmlns:a16="http://schemas.microsoft.com/office/drawing/2014/main" id="{03307576-F12F-FD49-9B26-B33409DE73C8}"/>
              </a:ext>
            </a:extLst>
          </p:cNvPr>
          <p:cNvSpPr/>
          <p:nvPr/>
        </p:nvSpPr>
        <p:spPr>
          <a:xfrm>
            <a:off x="3180307"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#1</a:t>
            </a:r>
          </a:p>
        </p:txBody>
      </p:sp>
      <p:sp>
        <p:nvSpPr>
          <p:cNvPr id="8" name="Rectangle 7">
            <a:extLst>
              <a:ext uri="{FF2B5EF4-FFF2-40B4-BE49-F238E27FC236}">
                <a16:creationId xmlns:a16="http://schemas.microsoft.com/office/drawing/2014/main" id="{63A07EAE-0B68-D24A-9916-34247008C8E3}"/>
              </a:ext>
            </a:extLst>
          </p:cNvPr>
          <p:cNvSpPr/>
          <p:nvPr/>
        </p:nvSpPr>
        <p:spPr>
          <a:xfrm>
            <a:off x="5626078"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#2</a:t>
            </a:r>
          </a:p>
        </p:txBody>
      </p:sp>
      <p:sp>
        <p:nvSpPr>
          <p:cNvPr id="9" name="Rectangle 8">
            <a:extLst>
              <a:ext uri="{FF2B5EF4-FFF2-40B4-BE49-F238E27FC236}">
                <a16:creationId xmlns:a16="http://schemas.microsoft.com/office/drawing/2014/main" id="{EB10125C-C9F2-0743-A6B7-E7E31410D375}"/>
              </a:ext>
            </a:extLst>
          </p:cNvPr>
          <p:cNvSpPr/>
          <p:nvPr/>
        </p:nvSpPr>
        <p:spPr>
          <a:xfrm>
            <a:off x="8071849"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a:t>
            </a:r>
          </a:p>
        </p:txBody>
      </p:sp>
      <p:sp>
        <p:nvSpPr>
          <p:cNvPr id="10" name="Rectangle 9">
            <a:extLst>
              <a:ext uri="{FF2B5EF4-FFF2-40B4-BE49-F238E27FC236}">
                <a16:creationId xmlns:a16="http://schemas.microsoft.com/office/drawing/2014/main" id="{8CA69644-1D25-3A46-96A6-A5DD353CD638}"/>
              </a:ext>
            </a:extLst>
          </p:cNvPr>
          <p:cNvSpPr/>
          <p:nvPr/>
        </p:nvSpPr>
        <p:spPr>
          <a:xfrm>
            <a:off x="6031730"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#2</a:t>
            </a:r>
          </a:p>
        </p:txBody>
      </p:sp>
      <p:sp>
        <p:nvSpPr>
          <p:cNvPr id="11" name="Rectangle 10">
            <a:extLst>
              <a:ext uri="{FF2B5EF4-FFF2-40B4-BE49-F238E27FC236}">
                <a16:creationId xmlns:a16="http://schemas.microsoft.com/office/drawing/2014/main" id="{528D0C6E-E877-414A-8674-71096DF6F182}"/>
              </a:ext>
            </a:extLst>
          </p:cNvPr>
          <p:cNvSpPr/>
          <p:nvPr/>
        </p:nvSpPr>
        <p:spPr>
          <a:xfrm>
            <a:off x="8477501"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a:t>
            </a:r>
          </a:p>
        </p:txBody>
      </p:sp>
      <p:cxnSp>
        <p:nvCxnSpPr>
          <p:cNvPr id="13" name="Straight Arrow Connector 12">
            <a:extLst>
              <a:ext uri="{FF2B5EF4-FFF2-40B4-BE49-F238E27FC236}">
                <a16:creationId xmlns:a16="http://schemas.microsoft.com/office/drawing/2014/main" id="{2B87A39B-1005-E342-8618-24C0B3D0F73B}"/>
              </a:ext>
            </a:extLst>
          </p:cNvPr>
          <p:cNvCxnSpPr>
            <a:stCxn id="6" idx="0"/>
            <a:endCxn id="7" idx="2"/>
          </p:cNvCxnSpPr>
          <p:nvPr/>
        </p:nvCxnSpPr>
        <p:spPr bwMode="gray">
          <a:xfrm flipV="1">
            <a:off x="4152441"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21D5C2-9269-DE48-8571-D6E0B690070D}"/>
              </a:ext>
            </a:extLst>
          </p:cNvPr>
          <p:cNvCxnSpPr>
            <a:cxnSpLocks/>
            <a:stCxn id="10" idx="0"/>
            <a:endCxn id="8" idx="2"/>
          </p:cNvCxnSpPr>
          <p:nvPr/>
        </p:nvCxnSpPr>
        <p:spPr bwMode="gray">
          <a:xfrm flipV="1">
            <a:off x="6598212"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3503AF-04E1-EA44-953C-70294890A596}"/>
              </a:ext>
            </a:extLst>
          </p:cNvPr>
          <p:cNvCxnSpPr>
            <a:cxnSpLocks/>
            <a:stCxn id="11" idx="0"/>
            <a:endCxn id="9" idx="2"/>
          </p:cNvCxnSpPr>
          <p:nvPr/>
        </p:nvCxnSpPr>
        <p:spPr bwMode="gray">
          <a:xfrm flipV="1">
            <a:off x="9043983"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CF53F9-B105-FD43-BD7C-77990D99ABB5}"/>
              </a:ext>
            </a:extLst>
          </p:cNvPr>
          <p:cNvCxnSpPr>
            <a:cxnSpLocks/>
            <a:stCxn id="9" idx="0"/>
          </p:cNvCxnSpPr>
          <p:nvPr/>
        </p:nvCxnSpPr>
        <p:spPr bwMode="gray">
          <a:xfrm flipH="1" flipV="1">
            <a:off x="7570347" y="2049783"/>
            <a:ext cx="1473637"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740E1D4-42A0-224D-9CED-D15ED1C6DDE4}"/>
              </a:ext>
            </a:extLst>
          </p:cNvPr>
          <p:cNvCxnSpPr>
            <a:cxnSpLocks/>
            <a:stCxn id="8" idx="0"/>
            <a:endCxn id="5" idx="2"/>
          </p:cNvCxnSpPr>
          <p:nvPr/>
        </p:nvCxnSpPr>
        <p:spPr bwMode="gray">
          <a:xfrm flipV="1">
            <a:off x="6598213" y="2049783"/>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569430-5E28-874D-8D08-7799FE08D204}"/>
              </a:ext>
            </a:extLst>
          </p:cNvPr>
          <p:cNvCxnSpPr>
            <a:cxnSpLocks/>
            <a:stCxn id="7" idx="0"/>
          </p:cNvCxnSpPr>
          <p:nvPr/>
        </p:nvCxnSpPr>
        <p:spPr bwMode="gray">
          <a:xfrm flipV="1">
            <a:off x="4152442" y="2049783"/>
            <a:ext cx="153274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7226BFC-AAC6-C245-B1D0-099DB36554B3}"/>
              </a:ext>
            </a:extLst>
          </p:cNvPr>
          <p:cNvCxnSpPr>
            <a:cxnSpLocks/>
          </p:cNvCxnSpPr>
          <p:nvPr/>
        </p:nvCxnSpPr>
        <p:spPr bwMode="gray">
          <a:xfrm flipV="1">
            <a:off x="5375082" y="2464904"/>
            <a:ext cx="0" cy="3061254"/>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32910F2-4EE6-FA49-B4BF-C4B92963D6EE}"/>
              </a:ext>
            </a:extLst>
          </p:cNvPr>
          <p:cNvSpPr txBox="1"/>
          <p:nvPr/>
        </p:nvSpPr>
        <p:spPr>
          <a:xfrm>
            <a:off x="6020193" y="1077747"/>
            <a:ext cx="1134926" cy="215444"/>
          </a:xfrm>
          <a:prstGeom prst="rect">
            <a:avLst/>
          </a:prstGeom>
        </p:spPr>
        <p:txBody>
          <a:bodyPr wrap="none" lIns="0" tIns="0" rIns="0" bIns="0" rtlCol="0">
            <a:spAutoFit/>
          </a:bodyPr>
          <a:lstStyle/>
          <a:p>
            <a:pPr algn="l">
              <a:spcAft>
                <a:spcPts val="600"/>
              </a:spcAft>
            </a:pPr>
            <a:r>
              <a:rPr lang="en-US" sz="1400" b="1" dirty="0"/>
              <a:t>Data Center </a:t>
            </a:r>
          </a:p>
        </p:txBody>
      </p:sp>
      <p:cxnSp>
        <p:nvCxnSpPr>
          <p:cNvPr id="37" name="Straight Arrow Connector 36">
            <a:extLst>
              <a:ext uri="{FF2B5EF4-FFF2-40B4-BE49-F238E27FC236}">
                <a16:creationId xmlns:a16="http://schemas.microsoft.com/office/drawing/2014/main" id="{A57C0E68-FC4D-AD46-B7F5-506D5A321610}"/>
              </a:ext>
            </a:extLst>
          </p:cNvPr>
          <p:cNvCxnSpPr>
            <a:cxnSpLocks/>
          </p:cNvCxnSpPr>
          <p:nvPr/>
        </p:nvCxnSpPr>
        <p:spPr bwMode="gray">
          <a:xfrm flipH="1">
            <a:off x="2870422" y="2464904"/>
            <a:ext cx="7434468" cy="0"/>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62DE9F-A704-F84F-ADEE-AF824ADF2F8A}"/>
              </a:ext>
            </a:extLst>
          </p:cNvPr>
          <p:cNvCxnSpPr>
            <a:cxnSpLocks/>
          </p:cNvCxnSpPr>
          <p:nvPr/>
        </p:nvCxnSpPr>
        <p:spPr bwMode="gray">
          <a:xfrm flipV="1">
            <a:off x="7817458" y="2464904"/>
            <a:ext cx="0" cy="3061254"/>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B2A94E7-64E4-604E-B72D-155A1641E2E2}"/>
              </a:ext>
            </a:extLst>
          </p:cNvPr>
          <p:cNvSpPr txBox="1"/>
          <p:nvPr/>
        </p:nvSpPr>
        <p:spPr>
          <a:xfrm>
            <a:off x="3417587" y="5433825"/>
            <a:ext cx="1461939" cy="215444"/>
          </a:xfrm>
          <a:prstGeom prst="rect">
            <a:avLst/>
          </a:prstGeom>
        </p:spPr>
        <p:txBody>
          <a:bodyPr wrap="none" lIns="0" tIns="0" rIns="0" bIns="0" rtlCol="0">
            <a:spAutoFit/>
          </a:bodyPr>
          <a:lstStyle/>
          <a:p>
            <a:pPr algn="l">
              <a:spcAft>
                <a:spcPts val="600"/>
              </a:spcAft>
            </a:pPr>
            <a:r>
              <a:rPr lang="en-US" sz="1400" dirty="0"/>
              <a:t>Remote Location</a:t>
            </a:r>
          </a:p>
        </p:txBody>
      </p:sp>
      <p:sp>
        <p:nvSpPr>
          <p:cNvPr id="43" name="TextBox 42">
            <a:extLst>
              <a:ext uri="{FF2B5EF4-FFF2-40B4-BE49-F238E27FC236}">
                <a16:creationId xmlns:a16="http://schemas.microsoft.com/office/drawing/2014/main" id="{00D3B1B0-A10F-2948-B313-9D555396B647}"/>
              </a:ext>
            </a:extLst>
          </p:cNvPr>
          <p:cNvSpPr txBox="1"/>
          <p:nvPr/>
        </p:nvSpPr>
        <p:spPr>
          <a:xfrm>
            <a:off x="5924273" y="5433825"/>
            <a:ext cx="1340110" cy="215444"/>
          </a:xfrm>
          <a:prstGeom prst="rect">
            <a:avLst/>
          </a:prstGeom>
        </p:spPr>
        <p:txBody>
          <a:bodyPr wrap="none" lIns="0" tIns="0" rIns="0" bIns="0" rtlCol="0">
            <a:spAutoFit/>
          </a:bodyPr>
          <a:lstStyle>
            <a:defPPr>
              <a:defRPr lang="en-US"/>
            </a:defPPr>
            <a:lvl1pPr>
              <a:spcAft>
                <a:spcPts val="600"/>
              </a:spcAft>
              <a:defRPr sz="1400"/>
            </a:lvl1pPr>
          </a:lstStyle>
          <a:p>
            <a:r>
              <a:rPr lang="en-US" dirty="0"/>
              <a:t>DR Data Center</a:t>
            </a:r>
          </a:p>
        </p:txBody>
      </p:sp>
      <p:sp>
        <p:nvSpPr>
          <p:cNvPr id="44" name="TextBox 43">
            <a:extLst>
              <a:ext uri="{FF2B5EF4-FFF2-40B4-BE49-F238E27FC236}">
                <a16:creationId xmlns:a16="http://schemas.microsoft.com/office/drawing/2014/main" id="{5C3BCC68-DBA9-9747-BEE9-2D4C0504F265}"/>
              </a:ext>
            </a:extLst>
          </p:cNvPr>
          <p:cNvSpPr txBox="1"/>
          <p:nvPr/>
        </p:nvSpPr>
        <p:spPr>
          <a:xfrm>
            <a:off x="8347477" y="5433825"/>
            <a:ext cx="1393010" cy="215444"/>
          </a:xfrm>
          <a:prstGeom prst="rect">
            <a:avLst/>
          </a:prstGeom>
        </p:spPr>
        <p:txBody>
          <a:bodyPr wrap="none" lIns="0" tIns="0" rIns="0" bIns="0" rtlCol="0">
            <a:spAutoFit/>
          </a:bodyPr>
          <a:lstStyle/>
          <a:p>
            <a:pPr algn="l">
              <a:spcAft>
                <a:spcPts val="600"/>
              </a:spcAft>
            </a:pPr>
            <a:r>
              <a:rPr lang="en-US" sz="1400" dirty="0"/>
              <a:t>Branch Location</a:t>
            </a:r>
          </a:p>
        </p:txBody>
      </p:sp>
    </p:spTree>
    <p:extLst>
      <p:ext uri="{BB962C8B-B14F-4D97-AF65-F5344CB8AC3E}">
        <p14:creationId xmlns:p14="http://schemas.microsoft.com/office/powerpoint/2010/main" val="63129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CDE5959-BBCD-40E5-99A2-44E22415D02D}"/>
              </a:ext>
            </a:extLst>
          </p:cNvPr>
          <p:cNvSpPr/>
          <p:nvPr/>
        </p:nvSpPr>
        <p:spPr>
          <a:xfrm>
            <a:off x="-1" y="2229441"/>
            <a:ext cx="5180013" cy="10371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5" name="Picture 4" descr="A group of people walking on the floor&#10;&#10;Description generated with very high confidence">
            <a:extLst>
              <a:ext uri="{FF2B5EF4-FFF2-40B4-BE49-F238E27FC236}">
                <a16:creationId xmlns:a16="http://schemas.microsoft.com/office/drawing/2014/main" id="{49272DC5-A2B9-499E-B8B5-AAC15C0017DD}"/>
              </a:ext>
            </a:extLst>
          </p:cNvPr>
          <p:cNvPicPr>
            <a:picLocks noChangeAspect="1"/>
          </p:cNvPicPr>
          <p:nvPr/>
        </p:nvPicPr>
        <p:blipFill>
          <a:blip r:embed="rId3"/>
          <a:stretch>
            <a:fillRect/>
          </a:stretch>
        </p:blipFill>
        <p:spPr>
          <a:xfrm>
            <a:off x="8754533" y="4334790"/>
            <a:ext cx="2847953" cy="1845875"/>
          </a:xfrm>
          <a:prstGeom prst="rect">
            <a:avLst/>
          </a:prstGeom>
        </p:spPr>
      </p:pic>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Photography Styles</a:t>
            </a:r>
          </a:p>
        </p:txBody>
      </p:sp>
      <p:sp>
        <p:nvSpPr>
          <p:cNvPr id="7" name="Subtitle 6">
            <a:extLst>
              <a:ext uri="{FF2B5EF4-FFF2-40B4-BE49-F238E27FC236}">
                <a16:creationId xmlns:a16="http://schemas.microsoft.com/office/drawing/2014/main" id="{6C29BCF7-EF4F-4C6D-924D-9250B255952A}"/>
              </a:ext>
            </a:extLst>
          </p:cNvPr>
          <p:cNvSpPr>
            <a:spLocks noGrp="1"/>
          </p:cNvSpPr>
          <p:nvPr>
            <p:ph type="subTitle" idx="10"/>
          </p:nvPr>
        </p:nvSpPr>
        <p:spPr/>
        <p:txBody>
          <a:bodyPr/>
          <a:lstStyle/>
          <a:p>
            <a:r>
              <a:rPr lang="en-US" dirty="0"/>
              <a:t>How can I access or source photography that is in-brand?</a:t>
            </a:r>
          </a:p>
        </p:txBody>
      </p:sp>
      <p:sp>
        <p:nvSpPr>
          <p:cNvPr id="9" name="Rectangle 8">
            <a:extLst>
              <a:ext uri="{FF2B5EF4-FFF2-40B4-BE49-F238E27FC236}">
                <a16:creationId xmlns:a16="http://schemas.microsoft.com/office/drawing/2014/main" id="{C06691CA-ABDA-4DF9-8FA8-F6E441FE2DBD}"/>
              </a:ext>
            </a:extLst>
          </p:cNvPr>
          <p:cNvSpPr/>
          <p:nvPr/>
        </p:nvSpPr>
        <p:spPr>
          <a:xfrm>
            <a:off x="5637214"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0" name="Straight Connector 9">
            <a:extLst>
              <a:ext uri="{FF2B5EF4-FFF2-40B4-BE49-F238E27FC236}">
                <a16:creationId xmlns:a16="http://schemas.microsoft.com/office/drawing/2014/main" id="{97DB7A1E-F835-4E2D-A0CB-EB2629057E22}"/>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0B28712-10C8-4B89-AA01-6F52F14BB9CE}"/>
              </a:ext>
            </a:extLst>
          </p:cNvPr>
          <p:cNvPicPr>
            <a:picLocks noChangeAspect="1"/>
          </p:cNvPicPr>
          <p:nvPr/>
        </p:nvPicPr>
        <p:blipFill>
          <a:blip r:embed="rId4"/>
          <a:stretch>
            <a:fillRect/>
          </a:stretch>
        </p:blipFill>
        <p:spPr>
          <a:xfrm>
            <a:off x="5637214" y="2066771"/>
            <a:ext cx="2834886" cy="1835055"/>
          </a:xfrm>
          <a:prstGeom prst="rect">
            <a:avLst/>
          </a:prstGeom>
        </p:spPr>
      </p:pic>
      <p:pic>
        <p:nvPicPr>
          <p:cNvPr id="14" name="Picture 13">
            <a:extLst>
              <a:ext uri="{FF2B5EF4-FFF2-40B4-BE49-F238E27FC236}">
                <a16:creationId xmlns:a16="http://schemas.microsoft.com/office/drawing/2014/main" id="{DCC1D84D-ADEE-4FEA-A13B-2CE521C25C5E}"/>
              </a:ext>
            </a:extLst>
          </p:cNvPr>
          <p:cNvPicPr>
            <a:picLocks noChangeAspect="1"/>
          </p:cNvPicPr>
          <p:nvPr/>
        </p:nvPicPr>
        <p:blipFill>
          <a:blip r:embed="rId5"/>
          <a:stretch>
            <a:fillRect/>
          </a:stretch>
        </p:blipFill>
        <p:spPr>
          <a:xfrm>
            <a:off x="8754533" y="2066771"/>
            <a:ext cx="2826280" cy="1830572"/>
          </a:xfrm>
          <a:prstGeom prst="rect">
            <a:avLst/>
          </a:prstGeom>
        </p:spPr>
      </p:pic>
      <p:pic>
        <p:nvPicPr>
          <p:cNvPr id="18" name="Picture 17">
            <a:extLst>
              <a:ext uri="{FF2B5EF4-FFF2-40B4-BE49-F238E27FC236}">
                <a16:creationId xmlns:a16="http://schemas.microsoft.com/office/drawing/2014/main" id="{67958D8D-CDED-4DE7-A02E-E00588AC54DA}"/>
              </a:ext>
            </a:extLst>
          </p:cNvPr>
          <p:cNvPicPr>
            <a:picLocks noChangeAspect="1"/>
          </p:cNvPicPr>
          <p:nvPr/>
        </p:nvPicPr>
        <p:blipFill>
          <a:blip r:embed="rId6"/>
          <a:stretch>
            <a:fillRect/>
          </a:stretch>
        </p:blipFill>
        <p:spPr>
          <a:xfrm>
            <a:off x="5603874" y="4334790"/>
            <a:ext cx="2837393" cy="1837409"/>
          </a:xfrm>
          <a:prstGeom prst="rect">
            <a:avLst/>
          </a:prstGeom>
        </p:spPr>
      </p:pic>
      <p:sp>
        <p:nvSpPr>
          <p:cNvPr id="11" name="Content Placeholder 2">
            <a:extLst>
              <a:ext uri="{FF2B5EF4-FFF2-40B4-BE49-F238E27FC236}">
                <a16:creationId xmlns:a16="http://schemas.microsoft.com/office/drawing/2014/main" id="{E6EE33C8-056A-47AD-A5D6-FE4C16909674}"/>
              </a:ext>
            </a:extLst>
          </p:cNvPr>
          <p:cNvSpPr txBox="1">
            <a:spLocks/>
          </p:cNvSpPr>
          <p:nvPr/>
        </p:nvSpPr>
        <p:spPr>
          <a:xfrm>
            <a:off x="616504" y="1600201"/>
            <a:ext cx="4554364"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When sourcing photography for your presentation, </a:t>
            </a:r>
            <a:r>
              <a:rPr lang="en-US" sz="1200" b="1" dirty="0">
                <a:solidFill>
                  <a:schemeClr val="accent1"/>
                </a:solidFill>
              </a:rPr>
              <a:t>avoid using images from the internet.</a:t>
            </a:r>
            <a:r>
              <a:rPr lang="en-US" sz="1200" dirty="0"/>
              <a:t> Rather, begin by accessing photos from the brand portal.</a:t>
            </a:r>
          </a:p>
          <a:p>
            <a:pPr>
              <a:lnSpc>
                <a:spcPct val="100000"/>
              </a:lnSpc>
              <a:spcBef>
                <a:spcPts val="600"/>
              </a:spcBef>
              <a:spcAft>
                <a:spcPts val="600"/>
              </a:spcAft>
            </a:pPr>
            <a:r>
              <a:rPr lang="en-US" sz="1200" b="1" dirty="0">
                <a:solidFill>
                  <a:schemeClr val="bg1"/>
                </a:solidFill>
              </a:rPr>
              <a:t>A library of approved photography is available for download at: </a:t>
            </a:r>
            <a:r>
              <a:rPr lang="en-US" sz="1200" u="sng" dirty="0">
                <a:solidFill>
                  <a:schemeClr val="bg1"/>
                </a:solidFill>
              </a:rPr>
              <a:t>vmware.com/brand</a:t>
            </a:r>
          </a:p>
          <a:p>
            <a:pPr>
              <a:lnSpc>
                <a:spcPct val="100000"/>
              </a:lnSpc>
              <a:spcBef>
                <a:spcPts val="600"/>
              </a:spcBef>
              <a:spcAft>
                <a:spcPts val="600"/>
              </a:spcAft>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endParaRPr lang="en-US" sz="1200" u="sng" dirty="0">
              <a:solidFill>
                <a:schemeClr val="bg1"/>
              </a:solidFill>
            </a:endParaRPr>
          </a:p>
          <a:p>
            <a:pPr>
              <a:lnSpc>
                <a:spcPct val="100000"/>
              </a:lnSpc>
              <a:spcBef>
                <a:spcPts val="600"/>
              </a:spcBef>
              <a:spcAft>
                <a:spcPts val="600"/>
              </a:spcAft>
            </a:pPr>
            <a:r>
              <a:rPr lang="en-US" sz="1100" b="1" dirty="0">
                <a:solidFill>
                  <a:schemeClr val="accent1"/>
                </a:solidFill>
              </a:rPr>
              <a:t>Photo sizing:</a:t>
            </a:r>
            <a:br>
              <a:rPr lang="en-US" sz="1100" b="1" dirty="0">
                <a:solidFill>
                  <a:schemeClr val="accent1"/>
                </a:solidFill>
              </a:rPr>
            </a:br>
            <a:r>
              <a:rPr lang="en-US" sz="1100" dirty="0"/>
              <a:t>Import images no larger than the slide surface (1280px w x 720px h or 13.33” w x 7.5” h @96dpi)</a:t>
            </a:r>
            <a:endParaRPr lang="en-US" sz="1100" b="1" dirty="0">
              <a:solidFill>
                <a:schemeClr val="accent1"/>
              </a:solidFill>
            </a:endParaRPr>
          </a:p>
          <a:p>
            <a:pPr>
              <a:lnSpc>
                <a:spcPct val="100000"/>
              </a:lnSpc>
              <a:spcBef>
                <a:spcPts val="600"/>
              </a:spcBef>
              <a:spcAft>
                <a:spcPts val="600"/>
              </a:spcAft>
            </a:pPr>
            <a:r>
              <a:rPr lang="en-US" sz="1100" b="1" dirty="0">
                <a:solidFill>
                  <a:schemeClr val="accent1"/>
                </a:solidFill>
              </a:rPr>
              <a:t>Style:</a:t>
            </a:r>
            <a:br>
              <a:rPr lang="en-US" sz="1100" b="1" dirty="0">
                <a:solidFill>
                  <a:schemeClr val="accent1"/>
                </a:solidFill>
              </a:rPr>
            </a:br>
            <a:r>
              <a:rPr lang="en-US" sz="1100" dirty="0"/>
              <a:t>Photography should look fresh and contemporary. Lighting should be natural – avoid dark or dramatic lighting or effects.</a:t>
            </a:r>
          </a:p>
          <a:p>
            <a:pPr>
              <a:lnSpc>
                <a:spcPct val="100000"/>
              </a:lnSpc>
              <a:spcBef>
                <a:spcPts val="600"/>
              </a:spcBef>
              <a:spcAft>
                <a:spcPts val="600"/>
              </a:spcAft>
            </a:pPr>
            <a:r>
              <a:rPr lang="en-US" sz="1100" b="1" dirty="0">
                <a:solidFill>
                  <a:schemeClr val="accent1"/>
                </a:solidFill>
              </a:rPr>
              <a:t>Subjects, Authenticity and Environments:</a:t>
            </a:r>
            <a:br>
              <a:rPr lang="en-US" sz="1100" b="1" dirty="0">
                <a:solidFill>
                  <a:schemeClr val="accent1"/>
                </a:solidFill>
              </a:rPr>
            </a:br>
            <a:r>
              <a:rPr lang="en-US" sz="1100" dirty="0"/>
              <a:t>Our imagery communicates real people in real situations, featuring a diverse workforce collaborating and engaging with technology. The scenes should be candid and spontaneous, never posed. </a:t>
            </a:r>
          </a:p>
          <a:p>
            <a:pPr>
              <a:lnSpc>
                <a:spcPct val="100000"/>
              </a:lnSpc>
              <a:spcBef>
                <a:spcPts val="600"/>
              </a:spcBef>
              <a:spcAft>
                <a:spcPts val="600"/>
              </a:spcAft>
            </a:pPr>
            <a:r>
              <a:rPr lang="en-US" sz="1100" b="1" dirty="0">
                <a:solidFill>
                  <a:schemeClr val="accent1"/>
                </a:solidFill>
              </a:rPr>
              <a:t>For more information on what defines a brand-approved photo, please reference the Photography section of the VMware Brand Guidelines.</a:t>
            </a:r>
          </a:p>
          <a:p>
            <a:pPr>
              <a:lnSpc>
                <a:spcPct val="100000"/>
              </a:lnSpc>
              <a:spcBef>
                <a:spcPts val="600"/>
              </a:spcBef>
              <a:spcAft>
                <a:spcPts val="600"/>
              </a:spcAft>
            </a:pPr>
            <a:endParaRPr lang="en-US" sz="1200" b="1" dirty="0">
              <a:solidFill>
                <a:schemeClr val="accent1"/>
              </a:solidFill>
            </a:endParaRPr>
          </a:p>
        </p:txBody>
      </p:sp>
      <p:sp>
        <p:nvSpPr>
          <p:cNvPr id="17" name="Rectangle 16">
            <a:hlinkClick r:id="rId7"/>
            <a:extLst>
              <a:ext uri="{FF2B5EF4-FFF2-40B4-BE49-F238E27FC236}">
                <a16:creationId xmlns:a16="http://schemas.microsoft.com/office/drawing/2014/main" id="{59EBB39B-AE06-4D0A-8D61-0D905C59A2B8}"/>
              </a:ext>
            </a:extLst>
          </p:cNvPr>
          <p:cNvSpPr/>
          <p:nvPr/>
        </p:nvSpPr>
        <p:spPr>
          <a:xfrm>
            <a:off x="1636713" y="2427944"/>
            <a:ext cx="15509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Tree>
    <p:extLst>
      <p:ext uri="{BB962C8B-B14F-4D97-AF65-F5344CB8AC3E}">
        <p14:creationId xmlns:p14="http://schemas.microsoft.com/office/powerpoint/2010/main" val="60041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37614BD-775B-4594-B536-1BF120238BE6}"/>
              </a:ext>
            </a:extLst>
          </p:cNvPr>
          <p:cNvSpPr/>
          <p:nvPr/>
        </p:nvSpPr>
        <p:spPr>
          <a:xfrm>
            <a:off x="0" y="2038772"/>
            <a:ext cx="4805680" cy="119972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Photography with Artwork (for Segue and Quote Layouts Only)</a:t>
            </a:r>
          </a:p>
        </p:txBody>
      </p:sp>
      <p:sp>
        <p:nvSpPr>
          <p:cNvPr id="7" name="Subtitle 6">
            <a:extLst>
              <a:ext uri="{FF2B5EF4-FFF2-40B4-BE49-F238E27FC236}">
                <a16:creationId xmlns:a16="http://schemas.microsoft.com/office/drawing/2014/main" id="{6C29BCF7-EF4F-4C6D-924D-9250B255952A}"/>
              </a:ext>
            </a:extLst>
          </p:cNvPr>
          <p:cNvSpPr>
            <a:spLocks noGrp="1"/>
          </p:cNvSpPr>
          <p:nvPr>
            <p:ph type="subTitle" idx="10"/>
          </p:nvPr>
        </p:nvSpPr>
        <p:spPr/>
        <p:txBody>
          <a:bodyPr/>
          <a:lstStyle/>
          <a:p>
            <a:r>
              <a:rPr lang="en-US" dirty="0"/>
              <a:t>When can I use photos that contain the VMware triangle brand pattern?</a:t>
            </a:r>
          </a:p>
        </p:txBody>
      </p:sp>
      <p:sp>
        <p:nvSpPr>
          <p:cNvPr id="11" name="Content Placeholder 2">
            <a:extLst>
              <a:ext uri="{FF2B5EF4-FFF2-40B4-BE49-F238E27FC236}">
                <a16:creationId xmlns:a16="http://schemas.microsoft.com/office/drawing/2014/main" id="{E6EE33C8-056A-47AD-A5D6-FE4C16909674}"/>
              </a:ext>
            </a:extLst>
          </p:cNvPr>
          <p:cNvSpPr txBox="1">
            <a:spLocks/>
          </p:cNvSpPr>
          <p:nvPr/>
        </p:nvSpPr>
        <p:spPr>
          <a:xfrm>
            <a:off x="616503" y="1600201"/>
            <a:ext cx="41063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This year, only the segue and quote slide layouts will use photos combined with the VMware brand pattern.</a:t>
            </a:r>
          </a:p>
          <a:p>
            <a:pPr>
              <a:lnSpc>
                <a:spcPct val="100000"/>
              </a:lnSpc>
              <a:spcBef>
                <a:spcPts val="600"/>
              </a:spcBef>
              <a:spcAft>
                <a:spcPts val="600"/>
              </a:spcAft>
            </a:pPr>
            <a:r>
              <a:rPr lang="en-US" sz="1200" b="1" dirty="0">
                <a:solidFill>
                  <a:schemeClr val="bg1"/>
                </a:solidFill>
              </a:rPr>
              <a:t>A library of approved photography with the </a:t>
            </a:r>
            <a:br>
              <a:rPr lang="en-US" sz="1200" b="1" dirty="0">
                <a:solidFill>
                  <a:schemeClr val="bg1"/>
                </a:solidFill>
              </a:rPr>
            </a:br>
            <a:r>
              <a:rPr lang="en-US" sz="1200" b="1" dirty="0">
                <a:solidFill>
                  <a:schemeClr val="bg1"/>
                </a:solidFill>
              </a:rPr>
              <a:t>Artwork for Segue and Quote layouts is available </a:t>
            </a:r>
            <a:br>
              <a:rPr lang="en-US" sz="1200" b="1" dirty="0">
                <a:solidFill>
                  <a:schemeClr val="bg1"/>
                </a:solidFill>
              </a:rPr>
            </a:br>
            <a:r>
              <a:rPr lang="en-US" sz="1200" b="1" dirty="0">
                <a:solidFill>
                  <a:schemeClr val="bg1"/>
                </a:solidFill>
              </a:rPr>
              <a:t>for download at: </a:t>
            </a:r>
            <a:r>
              <a:rPr lang="en-US" sz="1200" u="sng" dirty="0">
                <a:solidFill>
                  <a:schemeClr val="bg1"/>
                </a:solidFill>
              </a:rPr>
              <a:t>vmware.com/brand</a:t>
            </a:r>
          </a:p>
          <a:p>
            <a:pPr>
              <a:lnSpc>
                <a:spcPct val="100000"/>
              </a:lnSpc>
              <a:spcBef>
                <a:spcPts val="600"/>
              </a:spcBef>
              <a:spcAft>
                <a:spcPts val="600"/>
              </a:spcAft>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p>
          <a:p>
            <a:pPr>
              <a:lnSpc>
                <a:spcPct val="100000"/>
              </a:lnSpc>
              <a:spcBef>
                <a:spcPts val="600"/>
              </a:spcBef>
              <a:spcAft>
                <a:spcPts val="600"/>
              </a:spcAft>
            </a:pPr>
            <a:r>
              <a:rPr lang="en-US" sz="1200" dirty="0"/>
              <a:t>To change the background photo from the one provided in the template:</a:t>
            </a:r>
          </a:p>
          <a:p>
            <a:pPr>
              <a:lnSpc>
                <a:spcPct val="100000"/>
              </a:lnSpc>
              <a:spcBef>
                <a:spcPts val="0"/>
              </a:spcBef>
              <a:spcAft>
                <a:spcPts val="600"/>
              </a:spcAft>
            </a:pPr>
            <a:r>
              <a:rPr lang="en-US" sz="1200" dirty="0"/>
              <a:t>1. Choose a “Quote with Photo” or “Segue with </a:t>
            </a:r>
            <a:br>
              <a:rPr lang="en-US" sz="1200" dirty="0"/>
            </a:br>
            <a:r>
              <a:rPr lang="en-US" sz="1200" dirty="0"/>
              <a:t>Photo” layout</a:t>
            </a:r>
          </a:p>
          <a:p>
            <a:pPr>
              <a:lnSpc>
                <a:spcPct val="100000"/>
              </a:lnSpc>
              <a:spcBef>
                <a:spcPts val="0"/>
              </a:spcBef>
              <a:spcAft>
                <a:spcPts val="600"/>
              </a:spcAft>
            </a:pPr>
            <a:r>
              <a:rPr lang="en-US" sz="1200" dirty="0"/>
              <a:t>2. Right-click in the gray area off slide surface and select “Format Background”</a:t>
            </a:r>
          </a:p>
          <a:p>
            <a:pPr>
              <a:lnSpc>
                <a:spcPct val="100000"/>
              </a:lnSpc>
              <a:spcBef>
                <a:spcPts val="0"/>
              </a:spcBef>
              <a:spcAft>
                <a:spcPts val="600"/>
              </a:spcAft>
            </a:pPr>
            <a:r>
              <a:rPr lang="en-US" sz="1200" dirty="0"/>
              <a:t>3. In the Format Background dialog, you will see that the “Picture or texture fill” option is selected; under the “Insert picture from” dialogue, select “File…”</a:t>
            </a:r>
          </a:p>
          <a:p>
            <a:pPr>
              <a:lnSpc>
                <a:spcPct val="100000"/>
              </a:lnSpc>
              <a:spcBef>
                <a:spcPts val="0"/>
              </a:spcBef>
              <a:spcAft>
                <a:spcPts val="600"/>
              </a:spcAft>
            </a:pPr>
            <a:r>
              <a:rPr lang="en-US" sz="1200" dirty="0"/>
              <a:t>4. Select the photo that you have chosen from the approved VMware library in the link above</a:t>
            </a:r>
          </a:p>
        </p:txBody>
      </p:sp>
      <p:sp>
        <p:nvSpPr>
          <p:cNvPr id="16" name="Rectangle 15">
            <a:extLst>
              <a:ext uri="{FF2B5EF4-FFF2-40B4-BE49-F238E27FC236}">
                <a16:creationId xmlns:a16="http://schemas.microsoft.com/office/drawing/2014/main" id="{265594AD-5D36-4F29-BBE0-EBC57E436B60}"/>
              </a:ext>
            </a:extLst>
          </p:cNvPr>
          <p:cNvSpPr/>
          <p:nvPr/>
        </p:nvSpPr>
        <p:spPr>
          <a:xfrm>
            <a:off x="8380413"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7" name="Straight Connector 16">
            <a:extLst>
              <a:ext uri="{FF2B5EF4-FFF2-40B4-BE49-F238E27FC236}">
                <a16:creationId xmlns:a16="http://schemas.microsoft.com/office/drawing/2014/main" id="{2C14AF3E-C234-4695-A4C0-969892B63DF9}"/>
              </a:ext>
            </a:extLst>
          </p:cNvPr>
          <p:cNvCxnSpPr>
            <a:cxnSpLocks/>
          </p:cNvCxnSpPr>
          <p:nvPr/>
        </p:nvCxnSpPr>
        <p:spPr>
          <a:xfrm>
            <a:off x="8380413" y="1846741"/>
            <a:ext cx="32004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D9CEA78-4FB1-4ED3-A190-9D85C3A9C7C4}"/>
              </a:ext>
            </a:extLst>
          </p:cNvPr>
          <p:cNvPicPr>
            <a:picLocks noChangeAspect="1"/>
          </p:cNvPicPr>
          <p:nvPr/>
        </p:nvPicPr>
        <p:blipFill>
          <a:blip r:embed="rId3"/>
          <a:stretch>
            <a:fillRect/>
          </a:stretch>
        </p:blipFill>
        <p:spPr>
          <a:xfrm>
            <a:off x="5180014" y="2023533"/>
            <a:ext cx="2566704" cy="2758081"/>
          </a:xfrm>
          <a:prstGeom prst="rect">
            <a:avLst/>
          </a:prstGeom>
        </p:spPr>
      </p:pic>
      <p:sp>
        <p:nvSpPr>
          <p:cNvPr id="23" name="Rectangle 22">
            <a:extLst>
              <a:ext uri="{FF2B5EF4-FFF2-40B4-BE49-F238E27FC236}">
                <a16:creationId xmlns:a16="http://schemas.microsoft.com/office/drawing/2014/main" id="{9CEF24C8-AA1B-488B-83D1-D329FFA9416F}"/>
              </a:ext>
            </a:extLst>
          </p:cNvPr>
          <p:cNvSpPr/>
          <p:nvPr/>
        </p:nvSpPr>
        <p:spPr>
          <a:xfrm>
            <a:off x="5180013" y="1593886"/>
            <a:ext cx="86145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24" name="Straight Connector 23">
            <a:extLst>
              <a:ext uri="{FF2B5EF4-FFF2-40B4-BE49-F238E27FC236}">
                <a16:creationId xmlns:a16="http://schemas.microsoft.com/office/drawing/2014/main" id="{DF13AD0D-B342-418F-89E5-C6A1A29C4E66}"/>
              </a:ext>
            </a:extLst>
          </p:cNvPr>
          <p:cNvCxnSpPr>
            <a:cxnSpLocks/>
          </p:cNvCxnSpPr>
          <p:nvPr/>
        </p:nvCxnSpPr>
        <p:spPr>
          <a:xfrm>
            <a:off x="5180013" y="1846741"/>
            <a:ext cx="26003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208D784-0280-4485-BDD9-07C7FA3E579F}"/>
              </a:ext>
            </a:extLst>
          </p:cNvPr>
          <p:cNvSpPr/>
          <p:nvPr/>
        </p:nvSpPr>
        <p:spPr bwMode="gray">
          <a:xfrm>
            <a:off x="5180013" y="2023533"/>
            <a:ext cx="2566705" cy="2758081"/>
          </a:xfrm>
          <a:custGeom>
            <a:avLst/>
            <a:gdLst>
              <a:gd name="connsiteX0" fmla="*/ 86361 w 2566705"/>
              <a:gd name="connsiteY0" fmla="*/ 1304044 h 2758081"/>
              <a:gd name="connsiteX1" fmla="*/ 86361 w 2566705"/>
              <a:gd name="connsiteY1" fmla="*/ 1614917 h 2758081"/>
              <a:gd name="connsiteX2" fmla="*/ 957478 w 2566705"/>
              <a:gd name="connsiteY2" fmla="*/ 1614917 h 2758081"/>
              <a:gd name="connsiteX3" fmla="*/ 957478 w 2566705"/>
              <a:gd name="connsiteY3" fmla="*/ 1304044 h 2758081"/>
              <a:gd name="connsiteX4" fmla="*/ 0 w 2566705"/>
              <a:gd name="connsiteY4" fmla="*/ 0 h 2758081"/>
              <a:gd name="connsiteX5" fmla="*/ 2566705 w 2566705"/>
              <a:gd name="connsiteY5" fmla="*/ 0 h 2758081"/>
              <a:gd name="connsiteX6" fmla="*/ 2566705 w 2566705"/>
              <a:gd name="connsiteY6" fmla="*/ 2758081 h 2758081"/>
              <a:gd name="connsiteX7" fmla="*/ 0 w 2566705"/>
              <a:gd name="connsiteY7" fmla="*/ 2758081 h 275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6705" h="2758081">
                <a:moveTo>
                  <a:pt x="86361" y="1304044"/>
                </a:moveTo>
                <a:lnTo>
                  <a:pt x="86361" y="1614917"/>
                </a:lnTo>
                <a:lnTo>
                  <a:pt x="957478" y="1614917"/>
                </a:lnTo>
                <a:lnTo>
                  <a:pt x="957478" y="1304044"/>
                </a:lnTo>
                <a:close/>
                <a:moveTo>
                  <a:pt x="0" y="0"/>
                </a:moveTo>
                <a:lnTo>
                  <a:pt x="2566705" y="0"/>
                </a:lnTo>
                <a:lnTo>
                  <a:pt x="2566705" y="2758081"/>
                </a:lnTo>
                <a:lnTo>
                  <a:pt x="0" y="2758081"/>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1" name="Rounded Rectangle 67">
            <a:extLst>
              <a:ext uri="{FF2B5EF4-FFF2-40B4-BE49-F238E27FC236}">
                <a16:creationId xmlns:a16="http://schemas.microsoft.com/office/drawing/2014/main" id="{59595593-25BD-416C-9B1F-817D8C830023}"/>
              </a:ext>
            </a:extLst>
          </p:cNvPr>
          <p:cNvSpPr/>
          <p:nvPr/>
        </p:nvSpPr>
        <p:spPr bwMode="auto">
          <a:xfrm>
            <a:off x="5244576" y="3308025"/>
            <a:ext cx="908574" cy="3432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hlinkClick r:id="rId4"/>
            <a:extLst>
              <a:ext uri="{FF2B5EF4-FFF2-40B4-BE49-F238E27FC236}">
                <a16:creationId xmlns:a16="http://schemas.microsoft.com/office/drawing/2014/main" id="{DC475BFE-FE42-45DC-9565-651DC4458135}"/>
              </a:ext>
            </a:extLst>
          </p:cNvPr>
          <p:cNvSpPr/>
          <p:nvPr/>
        </p:nvSpPr>
        <p:spPr>
          <a:xfrm>
            <a:off x="1890713" y="2397611"/>
            <a:ext cx="154463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4" name="Picture 3">
            <a:extLst>
              <a:ext uri="{FF2B5EF4-FFF2-40B4-BE49-F238E27FC236}">
                <a16:creationId xmlns:a16="http://schemas.microsoft.com/office/drawing/2014/main" id="{A6299A71-97C0-411B-BA1A-A32568CD5375}"/>
              </a:ext>
            </a:extLst>
          </p:cNvPr>
          <p:cNvPicPr>
            <a:picLocks noChangeAspect="1"/>
          </p:cNvPicPr>
          <p:nvPr/>
        </p:nvPicPr>
        <p:blipFill>
          <a:blip r:embed="rId5"/>
          <a:stretch>
            <a:fillRect/>
          </a:stretch>
        </p:blipFill>
        <p:spPr>
          <a:xfrm>
            <a:off x="8380414" y="2057400"/>
            <a:ext cx="3200400" cy="1800225"/>
          </a:xfrm>
          <a:prstGeom prst="rect">
            <a:avLst/>
          </a:prstGeom>
        </p:spPr>
      </p:pic>
      <p:pic>
        <p:nvPicPr>
          <p:cNvPr id="5" name="Picture 4">
            <a:extLst>
              <a:ext uri="{FF2B5EF4-FFF2-40B4-BE49-F238E27FC236}">
                <a16:creationId xmlns:a16="http://schemas.microsoft.com/office/drawing/2014/main" id="{1F5CB373-67DE-49AD-A5B6-009EB0EDEDC5}"/>
              </a:ext>
            </a:extLst>
          </p:cNvPr>
          <p:cNvPicPr>
            <a:picLocks noChangeAspect="1"/>
          </p:cNvPicPr>
          <p:nvPr/>
        </p:nvPicPr>
        <p:blipFill>
          <a:blip r:embed="rId6"/>
          <a:stretch>
            <a:fillRect/>
          </a:stretch>
        </p:blipFill>
        <p:spPr>
          <a:xfrm>
            <a:off x="8380414" y="4024792"/>
            <a:ext cx="3200400" cy="1800225"/>
          </a:xfrm>
          <a:prstGeom prst="rect">
            <a:avLst/>
          </a:prstGeom>
        </p:spPr>
      </p:pic>
    </p:spTree>
    <p:extLst>
      <p:ext uri="{BB962C8B-B14F-4D97-AF65-F5344CB8AC3E}">
        <p14:creationId xmlns:p14="http://schemas.microsoft.com/office/powerpoint/2010/main" val="20463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52BF225-9393-48AF-A424-3A71CB87915F}"/>
              </a:ext>
            </a:extLst>
          </p:cNvPr>
          <p:cNvSpPr/>
          <p:nvPr/>
        </p:nvSpPr>
        <p:spPr>
          <a:xfrm>
            <a:off x="0" y="2400300"/>
            <a:ext cx="4087516" cy="122379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Hardware / Device Shells</a:t>
            </a:r>
          </a:p>
        </p:txBody>
      </p:sp>
      <p:sp>
        <p:nvSpPr>
          <p:cNvPr id="6" name="Subtitle 5">
            <a:extLst>
              <a:ext uri="{FF2B5EF4-FFF2-40B4-BE49-F238E27FC236}">
                <a16:creationId xmlns:a16="http://schemas.microsoft.com/office/drawing/2014/main" id="{B0C8FB43-D577-4744-AA18-25CD520B2060}"/>
              </a:ext>
            </a:extLst>
          </p:cNvPr>
          <p:cNvSpPr>
            <a:spLocks noGrp="1"/>
          </p:cNvSpPr>
          <p:nvPr>
            <p:ph type="subTitle" idx="10"/>
          </p:nvPr>
        </p:nvSpPr>
        <p:spPr/>
        <p:txBody>
          <a:bodyPr/>
          <a:lstStyle/>
          <a:p>
            <a:r>
              <a:rPr lang="en-US" dirty="0"/>
              <a:t>How can I frame my screenshot?</a:t>
            </a:r>
          </a:p>
        </p:txBody>
      </p:sp>
      <p:sp>
        <p:nvSpPr>
          <p:cNvPr id="17" name="Content Placeholder 2">
            <a:extLst>
              <a:ext uri="{FF2B5EF4-FFF2-40B4-BE49-F238E27FC236}">
                <a16:creationId xmlns:a16="http://schemas.microsoft.com/office/drawing/2014/main" id="{91C8B6A8-367A-4503-9440-6C44871DC546}"/>
              </a:ext>
            </a:extLst>
          </p:cNvPr>
          <p:cNvSpPr txBox="1">
            <a:spLocks/>
          </p:cNvSpPr>
          <p:nvPr/>
        </p:nvSpPr>
        <p:spPr>
          <a:xfrm>
            <a:off x="616505" y="1600201"/>
            <a:ext cx="30029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None/>
            </a:pPr>
            <a:r>
              <a:rPr lang="en-US" sz="1200" dirty="0"/>
              <a:t>Putting screen-shots and other examples of GUI into device shells helps your audience contextualize what they are seeing.</a:t>
            </a:r>
          </a:p>
          <a:p>
            <a:pPr lvl="0">
              <a:lnSpc>
                <a:spcPct val="100000"/>
              </a:lnSpc>
              <a:spcBef>
                <a:spcPts val="600"/>
              </a:spcBef>
              <a:spcAft>
                <a:spcPts val="600"/>
              </a:spcAft>
              <a:buClrTx/>
              <a:buSzTx/>
              <a:buNone/>
            </a:pPr>
            <a:r>
              <a:rPr lang="en-US" sz="1200" b="1" dirty="0">
                <a:solidFill>
                  <a:prstClr val="white"/>
                </a:solidFill>
              </a:rPr>
              <a:t>A library of Power-Point optimized hardware shell images is available for download at: </a:t>
            </a:r>
            <a:r>
              <a:rPr lang="en-US" sz="1200" u="sng" dirty="0">
                <a:solidFill>
                  <a:prstClr val="white"/>
                </a:solidFill>
              </a:rPr>
              <a:t>vmware.com/brand</a:t>
            </a:r>
          </a:p>
          <a:p>
            <a:pPr lvl="0">
              <a:lnSpc>
                <a:spcPct val="100000"/>
              </a:lnSpc>
              <a:spcBef>
                <a:spcPts val="600"/>
              </a:spcBef>
              <a:spcAft>
                <a:spcPts val="600"/>
              </a:spcAft>
              <a:buClrTx/>
              <a:buSzTx/>
              <a:buNone/>
            </a:pPr>
            <a:r>
              <a:rPr lang="en-US" sz="1200" dirty="0">
                <a:solidFill>
                  <a:prstClr val="white"/>
                </a:solidFill>
              </a:rPr>
              <a:t>Log in with SSO and select the Brand Assets tab in the portal.</a:t>
            </a:r>
            <a:endParaRPr lang="en-US" sz="1200" dirty="0"/>
          </a:p>
          <a:p>
            <a:pPr>
              <a:lnSpc>
                <a:spcPct val="100000"/>
              </a:lnSpc>
              <a:spcBef>
                <a:spcPts val="600"/>
              </a:spcBef>
              <a:spcAft>
                <a:spcPts val="600"/>
              </a:spcAft>
            </a:pPr>
            <a:r>
              <a:rPr lang="en-US" sz="1200" dirty="0"/>
              <a:t>If your screenshot is not the same shape as the device opening, </a:t>
            </a:r>
            <a:r>
              <a:rPr lang="en-US" sz="1200" b="1" dirty="0">
                <a:solidFill>
                  <a:srgbClr val="820024"/>
                </a:solidFill>
              </a:rPr>
              <a:t>do not stretch </a:t>
            </a:r>
            <a:br>
              <a:rPr lang="en-US" sz="1200" b="1" dirty="0">
                <a:solidFill>
                  <a:srgbClr val="820024"/>
                </a:solidFill>
              </a:rPr>
            </a:br>
            <a:r>
              <a:rPr lang="en-US" sz="1200" b="1" dirty="0">
                <a:solidFill>
                  <a:srgbClr val="820024"/>
                </a:solidFill>
              </a:rPr>
              <a:t>or distort your screen-shot </a:t>
            </a:r>
            <a:r>
              <a:rPr lang="en-US" sz="1200" dirty="0"/>
              <a:t>to fit!</a:t>
            </a:r>
            <a:r>
              <a:rPr lang="en-US" sz="1200" b="1" dirty="0">
                <a:solidFill>
                  <a:srgbClr val="820024"/>
                </a:solidFill>
              </a:rPr>
              <a:t> </a:t>
            </a:r>
            <a:r>
              <a:rPr lang="en-US" sz="1200" dirty="0"/>
              <a:t>Instead, put a black or white background behind your screen-shot to make it look like it is extending to the full size of the device screen.</a:t>
            </a:r>
          </a:p>
          <a:p>
            <a:pPr>
              <a:lnSpc>
                <a:spcPct val="100000"/>
              </a:lnSpc>
              <a:spcBef>
                <a:spcPts val="600"/>
              </a:spcBef>
              <a:spcAft>
                <a:spcPts val="600"/>
              </a:spcAft>
            </a:pPr>
            <a:endParaRPr lang="en-US" sz="1200" dirty="0"/>
          </a:p>
        </p:txBody>
      </p:sp>
      <p:sp>
        <p:nvSpPr>
          <p:cNvPr id="24" name="Rectangle 23">
            <a:extLst>
              <a:ext uri="{FF2B5EF4-FFF2-40B4-BE49-F238E27FC236}">
                <a16:creationId xmlns:a16="http://schemas.microsoft.com/office/drawing/2014/main" id="{3AB3A7A8-27ED-45B0-B4C1-1D53A89E751C}"/>
              </a:ext>
            </a:extLst>
          </p:cNvPr>
          <p:cNvSpPr/>
          <p:nvPr/>
        </p:nvSpPr>
        <p:spPr>
          <a:xfrm>
            <a:off x="4265614" y="1593886"/>
            <a:ext cx="443454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Full-resolution device shells are available on the </a:t>
            </a:r>
            <a:r>
              <a:rPr lang="en-US" sz="1100" u="sng" dirty="0">
                <a:solidFill>
                  <a:schemeClr val="bg1"/>
                </a:solidFill>
              </a:rPr>
              <a:t>brand portal</a:t>
            </a:r>
          </a:p>
        </p:txBody>
      </p:sp>
      <p:cxnSp>
        <p:nvCxnSpPr>
          <p:cNvPr id="26" name="Straight Connector 25">
            <a:extLst>
              <a:ext uri="{FF2B5EF4-FFF2-40B4-BE49-F238E27FC236}">
                <a16:creationId xmlns:a16="http://schemas.microsoft.com/office/drawing/2014/main" id="{D5F4CFFC-C8CD-49D0-A4EE-1098572D20DA}"/>
              </a:ext>
            </a:extLst>
          </p:cNvPr>
          <p:cNvCxnSpPr>
            <a:cxnSpLocks/>
          </p:cNvCxnSpPr>
          <p:nvPr/>
        </p:nvCxnSpPr>
        <p:spPr>
          <a:xfrm>
            <a:off x="4265614" y="1846741"/>
            <a:ext cx="73151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DAF70777-DA44-4510-B350-03F52A3FEE7A}"/>
              </a:ext>
            </a:extLst>
          </p:cNvPr>
          <p:cNvSpPr>
            <a:spLocks noChangeAspect="1"/>
          </p:cNvSpPr>
          <p:nvPr/>
        </p:nvSpPr>
        <p:spPr>
          <a:xfrm>
            <a:off x="10367857" y="5082117"/>
            <a:ext cx="499110" cy="1028700"/>
          </a:xfrm>
          <a:prstGeom prst="roundRect">
            <a:avLst>
              <a:gd name="adj" fmla="val 81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33" name="Rectangle: Rounded Corners 132">
            <a:extLst>
              <a:ext uri="{FF2B5EF4-FFF2-40B4-BE49-F238E27FC236}">
                <a16:creationId xmlns:a16="http://schemas.microsoft.com/office/drawing/2014/main" id="{2B155DD1-00F1-4C89-BA48-09D5A6254AF5}"/>
              </a:ext>
            </a:extLst>
          </p:cNvPr>
          <p:cNvSpPr/>
          <p:nvPr/>
        </p:nvSpPr>
        <p:spPr>
          <a:xfrm>
            <a:off x="4419265" y="2093169"/>
            <a:ext cx="1298247" cy="814284"/>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solidFill>
              </a:rPr>
              <a:t>Place screen-shot here</a:t>
            </a:r>
          </a:p>
        </p:txBody>
      </p:sp>
      <p:sp>
        <p:nvSpPr>
          <p:cNvPr id="134" name="Rectangle 133">
            <a:extLst>
              <a:ext uri="{FF2B5EF4-FFF2-40B4-BE49-F238E27FC236}">
                <a16:creationId xmlns:a16="http://schemas.microsoft.com/office/drawing/2014/main" id="{2AC69D4D-EF45-4ABC-BB18-1B2367EC91A5}"/>
              </a:ext>
            </a:extLst>
          </p:cNvPr>
          <p:cNvSpPr>
            <a:spLocks noChangeAspect="1"/>
          </p:cNvSpPr>
          <p:nvPr/>
        </p:nvSpPr>
        <p:spPr>
          <a:xfrm>
            <a:off x="6264275" y="2076371"/>
            <a:ext cx="1244599" cy="706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Place screen-shot here</a:t>
            </a:r>
          </a:p>
        </p:txBody>
      </p:sp>
      <p:sp>
        <p:nvSpPr>
          <p:cNvPr id="135" name="Rectangle 134">
            <a:extLst>
              <a:ext uri="{FF2B5EF4-FFF2-40B4-BE49-F238E27FC236}">
                <a16:creationId xmlns:a16="http://schemas.microsoft.com/office/drawing/2014/main" id="{9C3CA51B-0956-4DBD-BCC3-061364506FC3}"/>
              </a:ext>
            </a:extLst>
          </p:cNvPr>
          <p:cNvSpPr>
            <a:spLocks noChangeAspect="1"/>
          </p:cNvSpPr>
          <p:nvPr/>
        </p:nvSpPr>
        <p:spPr>
          <a:xfrm>
            <a:off x="8186738" y="2193405"/>
            <a:ext cx="1131887" cy="6397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6" name="Rectangle 135">
            <a:extLst>
              <a:ext uri="{FF2B5EF4-FFF2-40B4-BE49-F238E27FC236}">
                <a16:creationId xmlns:a16="http://schemas.microsoft.com/office/drawing/2014/main" id="{F40DD0CF-36E9-40B1-8338-F0663EE09412}"/>
              </a:ext>
            </a:extLst>
          </p:cNvPr>
          <p:cNvSpPr>
            <a:spLocks noChangeAspect="1"/>
          </p:cNvSpPr>
          <p:nvPr/>
        </p:nvSpPr>
        <p:spPr>
          <a:xfrm>
            <a:off x="10037763" y="2103980"/>
            <a:ext cx="1184275" cy="6651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7" name="Rectangle 136">
            <a:extLst>
              <a:ext uri="{FF2B5EF4-FFF2-40B4-BE49-F238E27FC236}">
                <a16:creationId xmlns:a16="http://schemas.microsoft.com/office/drawing/2014/main" id="{C5AAC87C-E0A1-4653-A8C1-5D13CA635BE3}"/>
              </a:ext>
            </a:extLst>
          </p:cNvPr>
          <p:cNvSpPr>
            <a:spLocks noChangeAspect="1"/>
          </p:cNvSpPr>
          <p:nvPr/>
        </p:nvSpPr>
        <p:spPr>
          <a:xfrm>
            <a:off x="4471460" y="3761111"/>
            <a:ext cx="1202266" cy="748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8" name="Rectangle 137">
            <a:extLst>
              <a:ext uri="{FF2B5EF4-FFF2-40B4-BE49-F238E27FC236}">
                <a16:creationId xmlns:a16="http://schemas.microsoft.com/office/drawing/2014/main" id="{FD596669-194D-4BA0-94E7-5F545CA413B2}"/>
              </a:ext>
            </a:extLst>
          </p:cNvPr>
          <p:cNvSpPr>
            <a:spLocks noChangeAspect="1"/>
          </p:cNvSpPr>
          <p:nvPr/>
        </p:nvSpPr>
        <p:spPr>
          <a:xfrm>
            <a:off x="6217709" y="3688089"/>
            <a:ext cx="1319741" cy="748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9" name="Rectangle 138">
            <a:extLst>
              <a:ext uri="{FF2B5EF4-FFF2-40B4-BE49-F238E27FC236}">
                <a16:creationId xmlns:a16="http://schemas.microsoft.com/office/drawing/2014/main" id="{83B5FC6B-0CF1-4216-A784-F236954F4E09}"/>
              </a:ext>
            </a:extLst>
          </p:cNvPr>
          <p:cNvSpPr>
            <a:spLocks noChangeAspect="1"/>
          </p:cNvSpPr>
          <p:nvPr/>
        </p:nvSpPr>
        <p:spPr>
          <a:xfrm>
            <a:off x="8123238" y="3690821"/>
            <a:ext cx="1255712" cy="7217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0" name="Rectangle 139">
            <a:extLst>
              <a:ext uri="{FF2B5EF4-FFF2-40B4-BE49-F238E27FC236}">
                <a16:creationId xmlns:a16="http://schemas.microsoft.com/office/drawing/2014/main" id="{264AA4A6-7B87-45BC-A8B0-5FF31CA650D0}"/>
              </a:ext>
            </a:extLst>
          </p:cNvPr>
          <p:cNvSpPr>
            <a:spLocks noChangeAspect="1"/>
          </p:cNvSpPr>
          <p:nvPr/>
        </p:nvSpPr>
        <p:spPr>
          <a:xfrm>
            <a:off x="10050464" y="3652623"/>
            <a:ext cx="1143000" cy="64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1" name="Rectangle 140">
            <a:extLst>
              <a:ext uri="{FF2B5EF4-FFF2-40B4-BE49-F238E27FC236}">
                <a16:creationId xmlns:a16="http://schemas.microsoft.com/office/drawing/2014/main" id="{AD3A836E-9130-4C7B-ABBE-D68FF9B45CF1}"/>
              </a:ext>
            </a:extLst>
          </p:cNvPr>
          <p:cNvSpPr>
            <a:spLocks noChangeAspect="1"/>
          </p:cNvSpPr>
          <p:nvPr/>
        </p:nvSpPr>
        <p:spPr>
          <a:xfrm>
            <a:off x="4314826" y="5173165"/>
            <a:ext cx="1509712" cy="8482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2" name="Rectangle 141">
            <a:extLst>
              <a:ext uri="{FF2B5EF4-FFF2-40B4-BE49-F238E27FC236}">
                <a16:creationId xmlns:a16="http://schemas.microsoft.com/office/drawing/2014/main" id="{A83FFCB1-6388-4A3B-B71C-2A05E8F326A6}"/>
              </a:ext>
            </a:extLst>
          </p:cNvPr>
          <p:cNvSpPr>
            <a:spLocks noChangeAspect="1"/>
          </p:cNvSpPr>
          <p:nvPr/>
        </p:nvSpPr>
        <p:spPr>
          <a:xfrm>
            <a:off x="6265863" y="5253057"/>
            <a:ext cx="1363662" cy="771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3" name="Rectangle 142">
            <a:extLst>
              <a:ext uri="{FF2B5EF4-FFF2-40B4-BE49-F238E27FC236}">
                <a16:creationId xmlns:a16="http://schemas.microsoft.com/office/drawing/2014/main" id="{8324839B-1AE6-4028-B96F-410BAEBA4ABC}"/>
              </a:ext>
            </a:extLst>
          </p:cNvPr>
          <p:cNvSpPr>
            <a:spLocks noChangeAspect="1"/>
          </p:cNvSpPr>
          <p:nvPr/>
        </p:nvSpPr>
        <p:spPr>
          <a:xfrm>
            <a:off x="8042275" y="5170507"/>
            <a:ext cx="487363" cy="86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44" name="Rectangle 143">
            <a:extLst>
              <a:ext uri="{FF2B5EF4-FFF2-40B4-BE49-F238E27FC236}">
                <a16:creationId xmlns:a16="http://schemas.microsoft.com/office/drawing/2014/main" id="{AE8CAA12-EB9C-46C2-890B-C4C851278D0B}"/>
              </a:ext>
            </a:extLst>
          </p:cNvPr>
          <p:cNvSpPr>
            <a:spLocks noChangeAspect="1"/>
          </p:cNvSpPr>
          <p:nvPr/>
        </p:nvSpPr>
        <p:spPr>
          <a:xfrm>
            <a:off x="8847138" y="5156218"/>
            <a:ext cx="487363" cy="8683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45" name="TextBox 144">
            <a:extLst>
              <a:ext uri="{FF2B5EF4-FFF2-40B4-BE49-F238E27FC236}">
                <a16:creationId xmlns:a16="http://schemas.microsoft.com/office/drawing/2014/main" id="{F28D0CC8-39F4-4A3F-A274-E37287B76EED}"/>
              </a:ext>
            </a:extLst>
          </p:cNvPr>
          <p:cNvSpPr txBox="1"/>
          <p:nvPr/>
        </p:nvSpPr>
        <p:spPr>
          <a:xfrm>
            <a:off x="4311695" y="3096448"/>
            <a:ext cx="821708" cy="107722"/>
          </a:xfrm>
          <a:prstGeom prst="rect">
            <a:avLst/>
          </a:prstGeom>
        </p:spPr>
        <p:txBody>
          <a:bodyPr wrap="square" lIns="0" tIns="0" rIns="0" bIns="0" rtlCol="0">
            <a:spAutoFit/>
          </a:bodyPr>
          <a:lstStyle/>
          <a:p>
            <a:pPr algn="l"/>
            <a:r>
              <a:rPr lang="en-US" sz="700" dirty="0"/>
              <a:t>Dell Laptop</a:t>
            </a:r>
          </a:p>
        </p:txBody>
      </p:sp>
      <p:sp>
        <p:nvSpPr>
          <p:cNvPr id="146" name="TextBox 145">
            <a:extLst>
              <a:ext uri="{FF2B5EF4-FFF2-40B4-BE49-F238E27FC236}">
                <a16:creationId xmlns:a16="http://schemas.microsoft.com/office/drawing/2014/main" id="{6B69D991-0D7D-4828-8C97-9502980F8191}"/>
              </a:ext>
            </a:extLst>
          </p:cNvPr>
          <p:cNvSpPr txBox="1"/>
          <p:nvPr/>
        </p:nvSpPr>
        <p:spPr>
          <a:xfrm>
            <a:off x="6089847" y="3096448"/>
            <a:ext cx="821708" cy="107722"/>
          </a:xfrm>
          <a:prstGeom prst="rect">
            <a:avLst/>
          </a:prstGeom>
        </p:spPr>
        <p:txBody>
          <a:bodyPr wrap="square" lIns="0" tIns="0" rIns="0" bIns="0" rtlCol="0">
            <a:spAutoFit/>
          </a:bodyPr>
          <a:lstStyle/>
          <a:p>
            <a:pPr algn="l"/>
            <a:r>
              <a:rPr lang="en-US" sz="700" dirty="0"/>
              <a:t>Dell Laptop</a:t>
            </a:r>
          </a:p>
        </p:txBody>
      </p:sp>
      <p:sp>
        <p:nvSpPr>
          <p:cNvPr id="147" name="TextBox 146">
            <a:extLst>
              <a:ext uri="{FF2B5EF4-FFF2-40B4-BE49-F238E27FC236}">
                <a16:creationId xmlns:a16="http://schemas.microsoft.com/office/drawing/2014/main" id="{99ADF80C-B38D-4047-939B-DBBB9B1F4478}"/>
              </a:ext>
            </a:extLst>
          </p:cNvPr>
          <p:cNvSpPr txBox="1"/>
          <p:nvPr/>
        </p:nvSpPr>
        <p:spPr>
          <a:xfrm>
            <a:off x="7994303" y="3096448"/>
            <a:ext cx="821708" cy="107722"/>
          </a:xfrm>
          <a:prstGeom prst="rect">
            <a:avLst/>
          </a:prstGeom>
        </p:spPr>
        <p:txBody>
          <a:bodyPr wrap="square" lIns="0" tIns="0" rIns="0" bIns="0" rtlCol="0">
            <a:spAutoFit/>
          </a:bodyPr>
          <a:lstStyle/>
          <a:p>
            <a:pPr algn="l"/>
            <a:r>
              <a:rPr lang="en-US" sz="700" dirty="0"/>
              <a:t>Dell Laptop</a:t>
            </a:r>
          </a:p>
        </p:txBody>
      </p:sp>
      <p:sp>
        <p:nvSpPr>
          <p:cNvPr id="148" name="TextBox 147">
            <a:extLst>
              <a:ext uri="{FF2B5EF4-FFF2-40B4-BE49-F238E27FC236}">
                <a16:creationId xmlns:a16="http://schemas.microsoft.com/office/drawing/2014/main" id="{DE1C1A97-BE28-44CD-A07D-501339FAA3D9}"/>
              </a:ext>
            </a:extLst>
          </p:cNvPr>
          <p:cNvSpPr txBox="1"/>
          <p:nvPr/>
        </p:nvSpPr>
        <p:spPr>
          <a:xfrm>
            <a:off x="9867166" y="3096448"/>
            <a:ext cx="821708" cy="107722"/>
          </a:xfrm>
          <a:prstGeom prst="rect">
            <a:avLst/>
          </a:prstGeom>
        </p:spPr>
        <p:txBody>
          <a:bodyPr wrap="square" lIns="0" tIns="0" rIns="0" bIns="0" rtlCol="0">
            <a:spAutoFit/>
          </a:bodyPr>
          <a:lstStyle/>
          <a:p>
            <a:pPr algn="l"/>
            <a:r>
              <a:rPr lang="en-US" sz="700" dirty="0"/>
              <a:t>Dell Laptop</a:t>
            </a:r>
          </a:p>
        </p:txBody>
      </p:sp>
      <p:sp>
        <p:nvSpPr>
          <p:cNvPr id="149" name="TextBox 148">
            <a:extLst>
              <a:ext uri="{FF2B5EF4-FFF2-40B4-BE49-F238E27FC236}">
                <a16:creationId xmlns:a16="http://schemas.microsoft.com/office/drawing/2014/main" id="{16259DDE-C8C0-4DBB-8B7E-870F160BE971}"/>
              </a:ext>
            </a:extLst>
          </p:cNvPr>
          <p:cNvSpPr txBox="1"/>
          <p:nvPr/>
        </p:nvSpPr>
        <p:spPr>
          <a:xfrm>
            <a:off x="4311695" y="4725189"/>
            <a:ext cx="821708" cy="107722"/>
          </a:xfrm>
          <a:prstGeom prst="rect">
            <a:avLst/>
          </a:prstGeom>
        </p:spPr>
        <p:txBody>
          <a:bodyPr wrap="square" lIns="0" tIns="0" rIns="0" bIns="0" rtlCol="0">
            <a:spAutoFit/>
          </a:bodyPr>
          <a:lstStyle/>
          <a:p>
            <a:pPr algn="l"/>
            <a:r>
              <a:rPr lang="en-US" sz="700" dirty="0"/>
              <a:t>Apple Laptop</a:t>
            </a:r>
          </a:p>
        </p:txBody>
      </p:sp>
      <p:sp>
        <p:nvSpPr>
          <p:cNvPr id="150" name="TextBox 149">
            <a:extLst>
              <a:ext uri="{FF2B5EF4-FFF2-40B4-BE49-F238E27FC236}">
                <a16:creationId xmlns:a16="http://schemas.microsoft.com/office/drawing/2014/main" id="{73A83D66-DAAB-4E8B-A8B2-ECC80B4D5905}"/>
              </a:ext>
            </a:extLst>
          </p:cNvPr>
          <p:cNvSpPr txBox="1"/>
          <p:nvPr/>
        </p:nvSpPr>
        <p:spPr>
          <a:xfrm>
            <a:off x="6089847" y="4725189"/>
            <a:ext cx="821708" cy="107722"/>
          </a:xfrm>
          <a:prstGeom prst="rect">
            <a:avLst/>
          </a:prstGeom>
        </p:spPr>
        <p:txBody>
          <a:bodyPr wrap="square" lIns="0" tIns="0" rIns="0" bIns="0" rtlCol="0">
            <a:spAutoFit/>
          </a:bodyPr>
          <a:lstStyle/>
          <a:p>
            <a:pPr algn="l"/>
            <a:r>
              <a:rPr lang="en-US" sz="700" dirty="0"/>
              <a:t>Dell Laptop</a:t>
            </a:r>
          </a:p>
        </p:txBody>
      </p:sp>
      <p:sp>
        <p:nvSpPr>
          <p:cNvPr id="151" name="TextBox 150">
            <a:extLst>
              <a:ext uri="{FF2B5EF4-FFF2-40B4-BE49-F238E27FC236}">
                <a16:creationId xmlns:a16="http://schemas.microsoft.com/office/drawing/2014/main" id="{DC75BA7B-4F31-4DEF-B629-CB35E9CF6323}"/>
              </a:ext>
            </a:extLst>
          </p:cNvPr>
          <p:cNvSpPr txBox="1"/>
          <p:nvPr/>
        </p:nvSpPr>
        <p:spPr>
          <a:xfrm>
            <a:off x="7994303" y="4725189"/>
            <a:ext cx="821708" cy="107722"/>
          </a:xfrm>
          <a:prstGeom prst="rect">
            <a:avLst/>
          </a:prstGeom>
        </p:spPr>
        <p:txBody>
          <a:bodyPr wrap="square" lIns="0" tIns="0" rIns="0" bIns="0" rtlCol="0">
            <a:spAutoFit/>
          </a:bodyPr>
          <a:lstStyle/>
          <a:p>
            <a:pPr algn="l"/>
            <a:r>
              <a:rPr lang="en-US" sz="700" dirty="0"/>
              <a:t>Dell Laptop</a:t>
            </a:r>
          </a:p>
        </p:txBody>
      </p:sp>
      <p:sp>
        <p:nvSpPr>
          <p:cNvPr id="152" name="TextBox 151">
            <a:extLst>
              <a:ext uri="{FF2B5EF4-FFF2-40B4-BE49-F238E27FC236}">
                <a16:creationId xmlns:a16="http://schemas.microsoft.com/office/drawing/2014/main" id="{C8EB8DC6-3D67-4098-83EC-017013F58899}"/>
              </a:ext>
            </a:extLst>
          </p:cNvPr>
          <p:cNvSpPr txBox="1"/>
          <p:nvPr/>
        </p:nvSpPr>
        <p:spPr>
          <a:xfrm>
            <a:off x="9867166" y="4725189"/>
            <a:ext cx="1326298" cy="107722"/>
          </a:xfrm>
          <a:prstGeom prst="rect">
            <a:avLst/>
          </a:prstGeom>
        </p:spPr>
        <p:txBody>
          <a:bodyPr wrap="square" lIns="0" tIns="0" rIns="0" bIns="0" rtlCol="0">
            <a:spAutoFit/>
          </a:bodyPr>
          <a:lstStyle/>
          <a:p>
            <a:pPr algn="l"/>
            <a:r>
              <a:rPr lang="en-US" sz="700" dirty="0"/>
              <a:t>Dell Ruggedized Laptop</a:t>
            </a:r>
          </a:p>
        </p:txBody>
      </p:sp>
      <p:sp>
        <p:nvSpPr>
          <p:cNvPr id="153" name="TextBox 152">
            <a:extLst>
              <a:ext uri="{FF2B5EF4-FFF2-40B4-BE49-F238E27FC236}">
                <a16:creationId xmlns:a16="http://schemas.microsoft.com/office/drawing/2014/main" id="{E0C06B71-C1C0-4F0A-BDA3-7C77787F213C}"/>
              </a:ext>
            </a:extLst>
          </p:cNvPr>
          <p:cNvSpPr txBox="1"/>
          <p:nvPr/>
        </p:nvSpPr>
        <p:spPr>
          <a:xfrm>
            <a:off x="4311695" y="6212811"/>
            <a:ext cx="821708" cy="107722"/>
          </a:xfrm>
          <a:prstGeom prst="rect">
            <a:avLst/>
          </a:prstGeom>
        </p:spPr>
        <p:txBody>
          <a:bodyPr wrap="square" lIns="0" tIns="0" rIns="0" bIns="0" rtlCol="0">
            <a:spAutoFit/>
          </a:bodyPr>
          <a:lstStyle/>
          <a:p>
            <a:pPr algn="l"/>
            <a:r>
              <a:rPr lang="en-US" sz="700" dirty="0"/>
              <a:t>Surface Tablet</a:t>
            </a:r>
          </a:p>
        </p:txBody>
      </p:sp>
      <p:sp>
        <p:nvSpPr>
          <p:cNvPr id="154" name="TextBox 153">
            <a:extLst>
              <a:ext uri="{FF2B5EF4-FFF2-40B4-BE49-F238E27FC236}">
                <a16:creationId xmlns:a16="http://schemas.microsoft.com/office/drawing/2014/main" id="{827C84FF-5CA9-4737-8FF8-5462A333C16B}"/>
              </a:ext>
            </a:extLst>
          </p:cNvPr>
          <p:cNvSpPr txBox="1"/>
          <p:nvPr/>
        </p:nvSpPr>
        <p:spPr>
          <a:xfrm>
            <a:off x="6140468" y="6212811"/>
            <a:ext cx="821708" cy="107722"/>
          </a:xfrm>
          <a:prstGeom prst="rect">
            <a:avLst/>
          </a:prstGeom>
        </p:spPr>
        <p:txBody>
          <a:bodyPr wrap="square" lIns="0" tIns="0" rIns="0" bIns="0" rtlCol="0">
            <a:spAutoFit/>
          </a:bodyPr>
          <a:lstStyle/>
          <a:p>
            <a:pPr algn="l"/>
            <a:r>
              <a:rPr lang="en-US" sz="700" dirty="0"/>
              <a:t>Tablet</a:t>
            </a:r>
          </a:p>
        </p:txBody>
      </p:sp>
      <p:sp>
        <p:nvSpPr>
          <p:cNvPr id="155" name="TextBox 154">
            <a:extLst>
              <a:ext uri="{FF2B5EF4-FFF2-40B4-BE49-F238E27FC236}">
                <a16:creationId xmlns:a16="http://schemas.microsoft.com/office/drawing/2014/main" id="{B855C3B1-CF7E-4730-B31D-10B0CF3D6F79}"/>
              </a:ext>
            </a:extLst>
          </p:cNvPr>
          <p:cNvSpPr txBox="1"/>
          <p:nvPr/>
        </p:nvSpPr>
        <p:spPr>
          <a:xfrm>
            <a:off x="8836642" y="6212811"/>
            <a:ext cx="821708" cy="107722"/>
          </a:xfrm>
          <a:prstGeom prst="rect">
            <a:avLst/>
          </a:prstGeom>
        </p:spPr>
        <p:txBody>
          <a:bodyPr wrap="square" lIns="0" tIns="0" rIns="0" bIns="0" rtlCol="0">
            <a:spAutoFit/>
          </a:bodyPr>
          <a:lstStyle/>
          <a:p>
            <a:pPr algn="l"/>
            <a:r>
              <a:rPr lang="en-US" sz="700" dirty="0"/>
              <a:t>iPhone</a:t>
            </a:r>
          </a:p>
        </p:txBody>
      </p:sp>
      <p:sp>
        <p:nvSpPr>
          <p:cNvPr id="156" name="TextBox 155">
            <a:extLst>
              <a:ext uri="{FF2B5EF4-FFF2-40B4-BE49-F238E27FC236}">
                <a16:creationId xmlns:a16="http://schemas.microsoft.com/office/drawing/2014/main" id="{A4131098-124B-4F82-9E36-FC3E0AE42EF0}"/>
              </a:ext>
            </a:extLst>
          </p:cNvPr>
          <p:cNvSpPr txBox="1"/>
          <p:nvPr/>
        </p:nvSpPr>
        <p:spPr>
          <a:xfrm>
            <a:off x="8042275" y="6212811"/>
            <a:ext cx="821708" cy="107722"/>
          </a:xfrm>
          <a:prstGeom prst="rect">
            <a:avLst/>
          </a:prstGeom>
        </p:spPr>
        <p:txBody>
          <a:bodyPr wrap="square" lIns="0" tIns="0" rIns="0" bIns="0" rtlCol="0">
            <a:spAutoFit/>
          </a:bodyPr>
          <a:lstStyle/>
          <a:p>
            <a:pPr algn="l"/>
            <a:r>
              <a:rPr lang="en-US" sz="700" dirty="0"/>
              <a:t>Google Pixel</a:t>
            </a:r>
          </a:p>
        </p:txBody>
      </p:sp>
      <p:pic>
        <p:nvPicPr>
          <p:cNvPr id="157" name="Picture 156" descr="A close up of a computer&#10;&#10;Description generated with high confidence">
            <a:extLst>
              <a:ext uri="{FF2B5EF4-FFF2-40B4-BE49-F238E27FC236}">
                <a16:creationId xmlns:a16="http://schemas.microsoft.com/office/drawing/2014/main" id="{9C1321B5-DE57-4CCB-8438-46786265569B}"/>
              </a:ext>
            </a:extLst>
          </p:cNvPr>
          <p:cNvPicPr>
            <a:picLocks noChangeAspect="1"/>
          </p:cNvPicPr>
          <p:nvPr/>
        </p:nvPicPr>
        <p:blipFill>
          <a:blip r:embed="rId3"/>
          <a:stretch>
            <a:fillRect/>
          </a:stretch>
        </p:blipFill>
        <p:spPr>
          <a:xfrm>
            <a:off x="9591284" y="5022394"/>
            <a:ext cx="551763" cy="1149806"/>
          </a:xfrm>
          <a:prstGeom prst="rect">
            <a:avLst/>
          </a:prstGeom>
        </p:spPr>
      </p:pic>
      <p:sp>
        <p:nvSpPr>
          <p:cNvPr id="158" name="Rectangle 157">
            <a:extLst>
              <a:ext uri="{FF2B5EF4-FFF2-40B4-BE49-F238E27FC236}">
                <a16:creationId xmlns:a16="http://schemas.microsoft.com/office/drawing/2014/main" id="{1FDFEBC9-36B9-436E-B159-0A1F995FD60C}"/>
              </a:ext>
            </a:extLst>
          </p:cNvPr>
          <p:cNvSpPr>
            <a:spLocks noChangeAspect="1"/>
          </p:cNvSpPr>
          <p:nvPr/>
        </p:nvSpPr>
        <p:spPr>
          <a:xfrm>
            <a:off x="9623484" y="5141005"/>
            <a:ext cx="487363" cy="86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59" name="TextBox 158">
            <a:extLst>
              <a:ext uri="{FF2B5EF4-FFF2-40B4-BE49-F238E27FC236}">
                <a16:creationId xmlns:a16="http://schemas.microsoft.com/office/drawing/2014/main" id="{28A2ACDA-78AA-4841-A34A-DA6CE6F4DCBA}"/>
              </a:ext>
            </a:extLst>
          </p:cNvPr>
          <p:cNvSpPr txBox="1"/>
          <p:nvPr/>
        </p:nvSpPr>
        <p:spPr>
          <a:xfrm>
            <a:off x="9591284" y="6212811"/>
            <a:ext cx="821708" cy="107722"/>
          </a:xfrm>
          <a:prstGeom prst="rect">
            <a:avLst/>
          </a:prstGeom>
        </p:spPr>
        <p:txBody>
          <a:bodyPr wrap="square" lIns="0" tIns="0" rIns="0" bIns="0" rtlCol="0">
            <a:spAutoFit/>
          </a:bodyPr>
          <a:lstStyle/>
          <a:p>
            <a:pPr algn="l"/>
            <a:r>
              <a:rPr lang="en-US" sz="700" dirty="0"/>
              <a:t>HTC-One</a:t>
            </a:r>
          </a:p>
        </p:txBody>
      </p:sp>
      <p:pic>
        <p:nvPicPr>
          <p:cNvPr id="160" name="Picture 159" descr="A screen shot of a computer&#10;&#10;Description generated with very high confidence">
            <a:extLst>
              <a:ext uri="{FF2B5EF4-FFF2-40B4-BE49-F238E27FC236}">
                <a16:creationId xmlns:a16="http://schemas.microsoft.com/office/drawing/2014/main" id="{4C5FE758-72F3-4181-8752-E0C7B8C4FA37}"/>
              </a:ext>
            </a:extLst>
          </p:cNvPr>
          <p:cNvPicPr>
            <a:picLocks noChangeAspect="1"/>
          </p:cNvPicPr>
          <p:nvPr/>
        </p:nvPicPr>
        <p:blipFill>
          <a:blip r:embed="rId4"/>
          <a:stretch>
            <a:fillRect/>
          </a:stretch>
        </p:blipFill>
        <p:spPr>
          <a:xfrm>
            <a:off x="4282606" y="2081701"/>
            <a:ext cx="1575583" cy="1011343"/>
          </a:xfrm>
          <a:prstGeom prst="rect">
            <a:avLst/>
          </a:prstGeom>
        </p:spPr>
      </p:pic>
      <p:pic>
        <p:nvPicPr>
          <p:cNvPr id="161" name="Picture 160" descr="A screen shot of a computer&#10;&#10;Description generated with high confidence">
            <a:extLst>
              <a:ext uri="{FF2B5EF4-FFF2-40B4-BE49-F238E27FC236}">
                <a16:creationId xmlns:a16="http://schemas.microsoft.com/office/drawing/2014/main" id="{6E199D69-8DDF-4B4B-B72D-92875AA216C3}"/>
              </a:ext>
            </a:extLst>
          </p:cNvPr>
          <p:cNvPicPr>
            <a:picLocks noChangeAspect="1"/>
          </p:cNvPicPr>
          <p:nvPr/>
        </p:nvPicPr>
        <p:blipFill>
          <a:blip r:embed="rId5"/>
          <a:stretch>
            <a:fillRect/>
          </a:stretch>
        </p:blipFill>
        <p:spPr>
          <a:xfrm>
            <a:off x="4238625" y="3703555"/>
            <a:ext cx="1666876" cy="935559"/>
          </a:xfrm>
          <a:prstGeom prst="rect">
            <a:avLst/>
          </a:prstGeom>
        </p:spPr>
      </p:pic>
      <p:pic>
        <p:nvPicPr>
          <p:cNvPr id="162" name="Picture 161" descr="A screen shot of a computer&#10;&#10;Description generated with very high confidence">
            <a:extLst>
              <a:ext uri="{FF2B5EF4-FFF2-40B4-BE49-F238E27FC236}">
                <a16:creationId xmlns:a16="http://schemas.microsoft.com/office/drawing/2014/main" id="{CEE73EDA-779D-40B5-B878-31994B8CA057}"/>
              </a:ext>
            </a:extLst>
          </p:cNvPr>
          <p:cNvPicPr>
            <a:picLocks noChangeAspect="1"/>
          </p:cNvPicPr>
          <p:nvPr/>
        </p:nvPicPr>
        <p:blipFill>
          <a:blip r:embed="rId6"/>
          <a:stretch>
            <a:fillRect/>
          </a:stretch>
        </p:blipFill>
        <p:spPr>
          <a:xfrm>
            <a:off x="7966125" y="5036638"/>
            <a:ext cx="639600" cy="1144028"/>
          </a:xfrm>
          <a:prstGeom prst="rect">
            <a:avLst/>
          </a:prstGeom>
        </p:spPr>
      </p:pic>
      <p:pic>
        <p:nvPicPr>
          <p:cNvPr id="163" name="Picture 162" descr="A screen shot of a computer&#10;&#10;Description generated with high confidence">
            <a:extLst>
              <a:ext uri="{FF2B5EF4-FFF2-40B4-BE49-F238E27FC236}">
                <a16:creationId xmlns:a16="http://schemas.microsoft.com/office/drawing/2014/main" id="{F13CF17F-27D9-4898-9356-8B1662F34F3F}"/>
              </a:ext>
            </a:extLst>
          </p:cNvPr>
          <p:cNvPicPr>
            <a:picLocks noChangeAspect="1"/>
          </p:cNvPicPr>
          <p:nvPr/>
        </p:nvPicPr>
        <p:blipFill>
          <a:blip r:embed="rId7"/>
          <a:stretch>
            <a:fillRect/>
          </a:stretch>
        </p:blipFill>
        <p:spPr>
          <a:xfrm flipH="1">
            <a:off x="10301340" y="5022393"/>
            <a:ext cx="627285" cy="1174018"/>
          </a:xfrm>
          <a:prstGeom prst="rect">
            <a:avLst/>
          </a:prstGeom>
        </p:spPr>
      </p:pic>
      <p:pic>
        <p:nvPicPr>
          <p:cNvPr id="164" name="Picture 163" descr="A screen shot of a computer&#10;&#10;Description generated with high confidence">
            <a:extLst>
              <a:ext uri="{FF2B5EF4-FFF2-40B4-BE49-F238E27FC236}">
                <a16:creationId xmlns:a16="http://schemas.microsoft.com/office/drawing/2014/main" id="{0E1F256D-AD43-4EF9-A3FF-EE8354A5ADC1}"/>
              </a:ext>
            </a:extLst>
          </p:cNvPr>
          <p:cNvPicPr>
            <a:picLocks noChangeAspect="1"/>
          </p:cNvPicPr>
          <p:nvPr/>
        </p:nvPicPr>
        <p:blipFill>
          <a:blip r:embed="rId8"/>
          <a:stretch>
            <a:fillRect/>
          </a:stretch>
        </p:blipFill>
        <p:spPr>
          <a:xfrm>
            <a:off x="8772263" y="5005292"/>
            <a:ext cx="645596" cy="1195180"/>
          </a:xfrm>
          <a:prstGeom prst="rect">
            <a:avLst/>
          </a:prstGeom>
        </p:spPr>
      </p:pic>
      <p:pic>
        <p:nvPicPr>
          <p:cNvPr id="165" name="Picture 164" descr="A screen shot of a computer&#10;&#10;Description generated with very high confidence">
            <a:extLst>
              <a:ext uri="{FF2B5EF4-FFF2-40B4-BE49-F238E27FC236}">
                <a16:creationId xmlns:a16="http://schemas.microsoft.com/office/drawing/2014/main" id="{F0525CBA-9C53-408F-94D2-8D4BB58C7776}"/>
              </a:ext>
            </a:extLst>
          </p:cNvPr>
          <p:cNvPicPr>
            <a:picLocks noChangeAspect="1"/>
          </p:cNvPicPr>
          <p:nvPr/>
        </p:nvPicPr>
        <p:blipFill>
          <a:blip r:embed="rId9"/>
          <a:stretch>
            <a:fillRect/>
          </a:stretch>
        </p:blipFill>
        <p:spPr>
          <a:xfrm>
            <a:off x="9834982" y="2076371"/>
            <a:ext cx="1580047" cy="1025876"/>
          </a:xfrm>
          <a:prstGeom prst="rect">
            <a:avLst/>
          </a:prstGeom>
        </p:spPr>
      </p:pic>
      <p:pic>
        <p:nvPicPr>
          <p:cNvPr id="166" name="Picture 165" descr="A screen shot of a computer&#10;&#10;Description generated with very high confidence">
            <a:extLst>
              <a:ext uri="{FF2B5EF4-FFF2-40B4-BE49-F238E27FC236}">
                <a16:creationId xmlns:a16="http://schemas.microsoft.com/office/drawing/2014/main" id="{2CF5AA02-A51C-48E4-B029-42798B18679D}"/>
              </a:ext>
            </a:extLst>
          </p:cNvPr>
          <p:cNvPicPr>
            <a:picLocks noChangeAspect="1"/>
          </p:cNvPicPr>
          <p:nvPr/>
        </p:nvPicPr>
        <p:blipFill>
          <a:blip r:embed="rId10"/>
          <a:stretch>
            <a:fillRect/>
          </a:stretch>
        </p:blipFill>
        <p:spPr>
          <a:xfrm>
            <a:off x="6043382" y="1964201"/>
            <a:ext cx="1669587" cy="1143215"/>
          </a:xfrm>
          <a:prstGeom prst="rect">
            <a:avLst/>
          </a:prstGeom>
        </p:spPr>
      </p:pic>
      <p:pic>
        <p:nvPicPr>
          <p:cNvPr id="167" name="Picture 166" descr="A flat screen television&#10;&#10;Description generated with very high confidence">
            <a:extLst>
              <a:ext uri="{FF2B5EF4-FFF2-40B4-BE49-F238E27FC236}">
                <a16:creationId xmlns:a16="http://schemas.microsoft.com/office/drawing/2014/main" id="{0B8B02B2-67E5-4CFD-ACBC-2E732CB6996B}"/>
              </a:ext>
            </a:extLst>
          </p:cNvPr>
          <p:cNvPicPr>
            <a:picLocks noChangeAspect="1"/>
          </p:cNvPicPr>
          <p:nvPr/>
        </p:nvPicPr>
        <p:blipFill>
          <a:blip r:embed="rId11"/>
          <a:stretch>
            <a:fillRect/>
          </a:stretch>
        </p:blipFill>
        <p:spPr>
          <a:xfrm>
            <a:off x="9808421" y="3497748"/>
            <a:ext cx="1638744" cy="1173361"/>
          </a:xfrm>
          <a:prstGeom prst="rect">
            <a:avLst/>
          </a:prstGeom>
        </p:spPr>
      </p:pic>
      <p:pic>
        <p:nvPicPr>
          <p:cNvPr id="168" name="Picture 167" descr="A flat screen tv sitting in front of a television&#10;&#10;Description generated with very high confidence">
            <a:extLst>
              <a:ext uri="{FF2B5EF4-FFF2-40B4-BE49-F238E27FC236}">
                <a16:creationId xmlns:a16="http://schemas.microsoft.com/office/drawing/2014/main" id="{EB20A84E-F66F-4B99-B804-B997A49D7E6B}"/>
              </a:ext>
            </a:extLst>
          </p:cNvPr>
          <p:cNvPicPr>
            <a:picLocks noChangeAspect="1"/>
          </p:cNvPicPr>
          <p:nvPr/>
        </p:nvPicPr>
        <p:blipFill>
          <a:blip r:embed="rId12"/>
          <a:stretch>
            <a:fillRect/>
          </a:stretch>
        </p:blipFill>
        <p:spPr>
          <a:xfrm>
            <a:off x="6045522" y="3601260"/>
            <a:ext cx="1664906" cy="1101703"/>
          </a:xfrm>
          <a:prstGeom prst="rect">
            <a:avLst/>
          </a:prstGeom>
        </p:spPr>
      </p:pic>
      <p:pic>
        <p:nvPicPr>
          <p:cNvPr id="169" name="Picture 168" descr="A screen shot of a computer&#10;&#10;Description generated with very high confidence">
            <a:extLst>
              <a:ext uri="{FF2B5EF4-FFF2-40B4-BE49-F238E27FC236}">
                <a16:creationId xmlns:a16="http://schemas.microsoft.com/office/drawing/2014/main" id="{A875B821-F453-4724-ABB0-DFEE9AC711EF}"/>
              </a:ext>
            </a:extLst>
          </p:cNvPr>
          <p:cNvPicPr>
            <a:picLocks noChangeAspect="1"/>
          </p:cNvPicPr>
          <p:nvPr/>
        </p:nvPicPr>
        <p:blipFill>
          <a:blip r:embed="rId13"/>
          <a:stretch>
            <a:fillRect/>
          </a:stretch>
        </p:blipFill>
        <p:spPr>
          <a:xfrm>
            <a:off x="4256025" y="5065002"/>
            <a:ext cx="1633146" cy="1131148"/>
          </a:xfrm>
          <a:prstGeom prst="rect">
            <a:avLst/>
          </a:prstGeom>
        </p:spPr>
      </p:pic>
      <p:pic>
        <p:nvPicPr>
          <p:cNvPr id="170" name="Picture 169" descr="A screen shot of a computer&#10;&#10;Description generated with high confidence">
            <a:extLst>
              <a:ext uri="{FF2B5EF4-FFF2-40B4-BE49-F238E27FC236}">
                <a16:creationId xmlns:a16="http://schemas.microsoft.com/office/drawing/2014/main" id="{5B825819-2852-45D5-86E6-8435CE0B4A02}"/>
              </a:ext>
            </a:extLst>
          </p:cNvPr>
          <p:cNvPicPr>
            <a:picLocks noChangeAspect="1"/>
          </p:cNvPicPr>
          <p:nvPr/>
        </p:nvPicPr>
        <p:blipFill>
          <a:blip r:embed="rId14"/>
          <a:stretch>
            <a:fillRect/>
          </a:stretch>
        </p:blipFill>
        <p:spPr>
          <a:xfrm>
            <a:off x="6131858" y="5128145"/>
            <a:ext cx="1629015" cy="1098637"/>
          </a:xfrm>
          <a:prstGeom prst="rect">
            <a:avLst/>
          </a:prstGeom>
        </p:spPr>
      </p:pic>
      <p:pic>
        <p:nvPicPr>
          <p:cNvPr id="171" name="Picture 170" descr="A flat screen tv sitting in front of a television&#10;&#10;Description generated with very high confidence">
            <a:extLst>
              <a:ext uri="{FF2B5EF4-FFF2-40B4-BE49-F238E27FC236}">
                <a16:creationId xmlns:a16="http://schemas.microsoft.com/office/drawing/2014/main" id="{782CF973-CD1E-4BE9-9CA3-A3CD8E01C48D}"/>
              </a:ext>
            </a:extLst>
          </p:cNvPr>
          <p:cNvPicPr>
            <a:picLocks noChangeAspect="1"/>
          </p:cNvPicPr>
          <p:nvPr/>
        </p:nvPicPr>
        <p:blipFill>
          <a:blip r:embed="rId15"/>
          <a:stretch>
            <a:fillRect/>
          </a:stretch>
        </p:blipFill>
        <p:spPr>
          <a:xfrm>
            <a:off x="7928682" y="3624096"/>
            <a:ext cx="1645358" cy="1057258"/>
          </a:xfrm>
          <a:prstGeom prst="rect">
            <a:avLst/>
          </a:prstGeom>
        </p:spPr>
      </p:pic>
      <p:pic>
        <p:nvPicPr>
          <p:cNvPr id="172" name="Picture 171" descr="A screen shot of a computer&#10;&#10;Description generated with very high confidence">
            <a:extLst>
              <a:ext uri="{FF2B5EF4-FFF2-40B4-BE49-F238E27FC236}">
                <a16:creationId xmlns:a16="http://schemas.microsoft.com/office/drawing/2014/main" id="{691CA750-4CF4-4382-B1DD-375E1ABC181D}"/>
              </a:ext>
            </a:extLst>
          </p:cNvPr>
          <p:cNvPicPr>
            <a:picLocks noChangeAspect="1"/>
          </p:cNvPicPr>
          <p:nvPr/>
        </p:nvPicPr>
        <p:blipFill>
          <a:blip r:embed="rId16"/>
          <a:stretch>
            <a:fillRect/>
          </a:stretch>
        </p:blipFill>
        <p:spPr>
          <a:xfrm>
            <a:off x="7941930" y="2169869"/>
            <a:ext cx="1618467" cy="926955"/>
          </a:xfrm>
          <a:prstGeom prst="rect">
            <a:avLst/>
          </a:prstGeom>
        </p:spPr>
      </p:pic>
      <p:sp>
        <p:nvSpPr>
          <p:cNvPr id="173" name="TextBox 172">
            <a:extLst>
              <a:ext uri="{FF2B5EF4-FFF2-40B4-BE49-F238E27FC236}">
                <a16:creationId xmlns:a16="http://schemas.microsoft.com/office/drawing/2014/main" id="{608C5351-2917-408F-A9B7-04668D5FCF51}"/>
              </a:ext>
            </a:extLst>
          </p:cNvPr>
          <p:cNvSpPr txBox="1"/>
          <p:nvPr/>
        </p:nvSpPr>
        <p:spPr>
          <a:xfrm>
            <a:off x="10371756" y="6212811"/>
            <a:ext cx="821708" cy="107722"/>
          </a:xfrm>
          <a:prstGeom prst="rect">
            <a:avLst/>
          </a:prstGeom>
        </p:spPr>
        <p:txBody>
          <a:bodyPr wrap="square" lIns="0" tIns="0" rIns="0" bIns="0" rtlCol="0">
            <a:spAutoFit/>
          </a:bodyPr>
          <a:lstStyle/>
          <a:p>
            <a:pPr algn="l"/>
            <a:r>
              <a:rPr lang="en-US" sz="700" dirty="0"/>
              <a:t>Samsung Galaxy</a:t>
            </a:r>
          </a:p>
        </p:txBody>
      </p:sp>
      <p:sp>
        <p:nvSpPr>
          <p:cNvPr id="59" name="Rectangle 58">
            <a:hlinkClick r:id="rId17"/>
            <a:extLst>
              <a:ext uri="{FF2B5EF4-FFF2-40B4-BE49-F238E27FC236}">
                <a16:creationId xmlns:a16="http://schemas.microsoft.com/office/drawing/2014/main" id="{DC5FF295-00FA-4B8B-8632-94F9DD43AFF2}"/>
              </a:ext>
            </a:extLst>
          </p:cNvPr>
          <p:cNvSpPr/>
          <p:nvPr/>
        </p:nvSpPr>
        <p:spPr>
          <a:xfrm>
            <a:off x="1602583" y="2833156"/>
            <a:ext cx="15509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60" name="Rectangle 59">
            <a:hlinkClick r:id="rId17"/>
            <a:extLst>
              <a:ext uri="{FF2B5EF4-FFF2-40B4-BE49-F238E27FC236}">
                <a16:creationId xmlns:a16="http://schemas.microsoft.com/office/drawing/2014/main" id="{B3D79E2C-6C91-422F-B35A-B56E0FDC642F}"/>
              </a:ext>
            </a:extLst>
          </p:cNvPr>
          <p:cNvSpPr/>
          <p:nvPr/>
        </p:nvSpPr>
        <p:spPr>
          <a:xfrm>
            <a:off x="7577637" y="1606594"/>
            <a:ext cx="875492"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grpSp>
        <p:nvGrpSpPr>
          <p:cNvPr id="3" name="Group 2">
            <a:extLst>
              <a:ext uri="{FF2B5EF4-FFF2-40B4-BE49-F238E27FC236}">
                <a16:creationId xmlns:a16="http://schemas.microsoft.com/office/drawing/2014/main" id="{2D964BAF-8DCC-4EDA-B371-1D647553E7DC}"/>
              </a:ext>
            </a:extLst>
          </p:cNvPr>
          <p:cNvGrpSpPr/>
          <p:nvPr/>
        </p:nvGrpSpPr>
        <p:grpSpPr>
          <a:xfrm>
            <a:off x="616505" y="5173165"/>
            <a:ext cx="1429273" cy="989000"/>
            <a:chOff x="8781521" y="-871883"/>
            <a:chExt cx="2295187" cy="1588178"/>
          </a:xfrm>
        </p:grpSpPr>
        <p:grpSp>
          <p:nvGrpSpPr>
            <p:cNvPr id="61" name="Group 60">
              <a:extLst>
                <a:ext uri="{FF2B5EF4-FFF2-40B4-BE49-F238E27FC236}">
                  <a16:creationId xmlns:a16="http://schemas.microsoft.com/office/drawing/2014/main" id="{F686F8B4-569B-4D35-8071-3A4D1140E40B}"/>
                </a:ext>
              </a:extLst>
            </p:cNvPr>
            <p:cNvGrpSpPr/>
            <p:nvPr/>
          </p:nvGrpSpPr>
          <p:grpSpPr>
            <a:xfrm>
              <a:off x="10301040" y="-870295"/>
              <a:ext cx="775668" cy="1586590"/>
              <a:chOff x="2435062" y="4299944"/>
              <a:chExt cx="775668" cy="1586590"/>
            </a:xfrm>
          </p:grpSpPr>
          <p:pic>
            <p:nvPicPr>
              <p:cNvPr id="62" name="Picture 2" descr="Image result for htc phone screenshot">
                <a:extLst>
                  <a:ext uri="{FF2B5EF4-FFF2-40B4-BE49-F238E27FC236}">
                    <a16:creationId xmlns:a16="http://schemas.microsoft.com/office/drawing/2014/main" id="{A53EF1FD-FC92-49C5-80E6-2FCAF98C727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4084" r="33860"/>
              <a:stretch/>
            </p:blipFill>
            <p:spPr bwMode="auto">
              <a:xfrm>
                <a:off x="2481265" y="4468813"/>
                <a:ext cx="681985" cy="121503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chu\Desktop\2_Hardware\3_Phones\HTC_OneM8\HTC_OneM8_Black_Shell.png">
                <a:extLst>
                  <a:ext uri="{FF2B5EF4-FFF2-40B4-BE49-F238E27FC236}">
                    <a16:creationId xmlns:a16="http://schemas.microsoft.com/office/drawing/2014/main" id="{5ACD2430-F371-47E9-A89F-01671CB9315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35062" y="4299944"/>
                <a:ext cx="775668" cy="1586590"/>
              </a:xfrm>
              <a:prstGeom prst="rect">
                <a:avLst/>
              </a:prstGeom>
              <a:noFill/>
            </p:spPr>
          </p:pic>
        </p:grpSp>
        <p:grpSp>
          <p:nvGrpSpPr>
            <p:cNvPr id="64" name="Group 63">
              <a:extLst>
                <a:ext uri="{FF2B5EF4-FFF2-40B4-BE49-F238E27FC236}">
                  <a16:creationId xmlns:a16="http://schemas.microsoft.com/office/drawing/2014/main" id="{CB4C7FAC-DB04-44C2-A598-801203647BDB}"/>
                </a:ext>
              </a:extLst>
            </p:cNvPr>
            <p:cNvGrpSpPr/>
            <p:nvPr/>
          </p:nvGrpSpPr>
          <p:grpSpPr>
            <a:xfrm>
              <a:off x="9699011" y="-209082"/>
              <a:ext cx="425979" cy="142859"/>
              <a:chOff x="7497233" y="3273282"/>
              <a:chExt cx="425979" cy="142859"/>
            </a:xfrm>
          </p:grpSpPr>
          <p:cxnSp>
            <p:nvCxnSpPr>
              <p:cNvPr id="65" name="Straight Connector 64">
                <a:extLst>
                  <a:ext uri="{FF2B5EF4-FFF2-40B4-BE49-F238E27FC236}">
                    <a16:creationId xmlns:a16="http://schemas.microsoft.com/office/drawing/2014/main" id="{63FFD441-7475-4C74-862E-A035CFFDCA9A}"/>
                  </a:ext>
                </a:extLst>
              </p:cNvPr>
              <p:cNvCxnSpPr>
                <a:cxnSpLocks/>
              </p:cNvCxnSpPr>
              <p:nvPr/>
            </p:nvCxnSpPr>
            <p:spPr>
              <a:xfrm>
                <a:off x="7497233" y="3344712"/>
                <a:ext cx="425979"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6" name="Freeform 5">
                <a:extLst>
                  <a:ext uri="{FF2B5EF4-FFF2-40B4-BE49-F238E27FC236}">
                    <a16:creationId xmlns:a16="http://schemas.microsoft.com/office/drawing/2014/main" id="{CF2668BB-E440-418C-89F5-3F1919902221}"/>
                  </a:ext>
                </a:extLst>
              </p:cNvPr>
              <p:cNvSpPr>
                <a:spLocks/>
              </p:cNvSpPr>
              <p:nvPr/>
            </p:nvSpPr>
            <p:spPr bwMode="auto">
              <a:xfrm rot="16200000" flipH="1" flipV="1">
                <a:off x="7815150" y="330808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717074"/>
                    </a:solidFill>
                    <a:effectLst/>
                    <a:uLnTx/>
                    <a:uFillTx/>
                    <a:latin typeface="+mj-lt"/>
                  </a:rPr>
                  <a:t> </a:t>
                </a:r>
              </a:p>
            </p:txBody>
          </p:sp>
        </p:grpSp>
        <p:grpSp>
          <p:nvGrpSpPr>
            <p:cNvPr id="67" name="Group 66">
              <a:extLst>
                <a:ext uri="{FF2B5EF4-FFF2-40B4-BE49-F238E27FC236}">
                  <a16:creationId xmlns:a16="http://schemas.microsoft.com/office/drawing/2014/main" id="{5C8EB4C6-0432-4864-AF58-877173A41073}"/>
                </a:ext>
              </a:extLst>
            </p:cNvPr>
            <p:cNvGrpSpPr/>
            <p:nvPr/>
          </p:nvGrpSpPr>
          <p:grpSpPr>
            <a:xfrm>
              <a:off x="8781521" y="-871883"/>
              <a:ext cx="775668" cy="1586590"/>
              <a:chOff x="915543" y="3910722"/>
              <a:chExt cx="775668" cy="1586590"/>
            </a:xfrm>
          </p:grpSpPr>
          <p:pic>
            <p:nvPicPr>
              <p:cNvPr id="68" name="Picture 2" descr="C:\Users\chu\Desktop\2_Hardware\3_Phones\HTC_OneM8\HTC_OneM8_Black_Shell.png">
                <a:extLst>
                  <a:ext uri="{FF2B5EF4-FFF2-40B4-BE49-F238E27FC236}">
                    <a16:creationId xmlns:a16="http://schemas.microsoft.com/office/drawing/2014/main" id="{2B9F73B0-D66F-4381-8A64-CC4C64BA31F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5543" y="3910722"/>
                <a:ext cx="775668" cy="1586590"/>
              </a:xfrm>
              <a:prstGeom prst="rect">
                <a:avLst/>
              </a:prstGeom>
              <a:noFill/>
            </p:spPr>
          </p:pic>
          <p:sp>
            <p:nvSpPr>
              <p:cNvPr id="69" name="Rectangle 68">
                <a:extLst>
                  <a:ext uri="{FF2B5EF4-FFF2-40B4-BE49-F238E27FC236}">
                    <a16:creationId xmlns:a16="http://schemas.microsoft.com/office/drawing/2014/main" id="{C3229962-9455-4E54-BEB7-A642438C4518}"/>
                  </a:ext>
                </a:extLst>
              </p:cNvPr>
              <p:cNvSpPr>
                <a:spLocks noChangeAspect="1"/>
              </p:cNvSpPr>
              <p:nvPr/>
            </p:nvSpPr>
            <p:spPr>
              <a:xfrm>
                <a:off x="950567" y="4067927"/>
                <a:ext cx="694238" cy="12348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2"/>
                    </a:solidFill>
                  </a:rPr>
                  <a:t>Place screen-</a:t>
                </a:r>
                <a:br>
                  <a:rPr lang="en-US" sz="500" dirty="0">
                    <a:solidFill>
                      <a:schemeClr val="tx2"/>
                    </a:solidFill>
                  </a:rPr>
                </a:br>
                <a:r>
                  <a:rPr lang="en-US" sz="500" dirty="0">
                    <a:solidFill>
                      <a:schemeClr val="tx2"/>
                    </a:solidFill>
                  </a:rPr>
                  <a:t>shot here</a:t>
                </a:r>
              </a:p>
            </p:txBody>
          </p:sp>
        </p:grpSp>
      </p:grpSp>
    </p:spTree>
    <p:extLst>
      <p:ext uri="{BB962C8B-B14F-4D97-AF65-F5344CB8AC3E}">
        <p14:creationId xmlns:p14="http://schemas.microsoft.com/office/powerpoint/2010/main" val="21241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B9AFE-1707-4316-A300-602862ED439A}"/>
              </a:ext>
            </a:extLst>
          </p:cNvPr>
          <p:cNvSpPr>
            <a:spLocks noGrp="1"/>
          </p:cNvSpPr>
          <p:nvPr>
            <p:ph type="title"/>
          </p:nvPr>
        </p:nvSpPr>
        <p:spPr/>
        <p:txBody>
          <a:bodyPr/>
          <a:lstStyle/>
          <a:p>
            <a:r>
              <a:rPr lang="en-US" dirty="0"/>
              <a:t>Changing Colors of Content Placeholders</a:t>
            </a:r>
          </a:p>
        </p:txBody>
      </p:sp>
      <p:sp>
        <p:nvSpPr>
          <p:cNvPr id="17" name="Subtitle 16">
            <a:extLst>
              <a:ext uri="{FF2B5EF4-FFF2-40B4-BE49-F238E27FC236}">
                <a16:creationId xmlns:a16="http://schemas.microsoft.com/office/drawing/2014/main" id="{655215FA-0603-4D5C-B668-FB6E315F39BE}"/>
              </a:ext>
            </a:extLst>
          </p:cNvPr>
          <p:cNvSpPr>
            <a:spLocks noGrp="1"/>
          </p:cNvSpPr>
          <p:nvPr>
            <p:ph type="subTitle" idx="10"/>
          </p:nvPr>
        </p:nvSpPr>
        <p:spPr/>
        <p:txBody>
          <a:bodyPr/>
          <a:lstStyle/>
          <a:p>
            <a:r>
              <a:rPr lang="en-US" dirty="0"/>
              <a:t>Dynamic layouts and two-column layout for Windows</a:t>
            </a:r>
          </a:p>
        </p:txBody>
      </p:sp>
      <p:sp>
        <p:nvSpPr>
          <p:cNvPr id="7" name="Rectangle 6">
            <a:extLst>
              <a:ext uri="{FF2B5EF4-FFF2-40B4-BE49-F238E27FC236}">
                <a16:creationId xmlns:a16="http://schemas.microsoft.com/office/drawing/2014/main" id="{22297DF1-0E79-42FB-9AFA-8CCBD7A5447C}"/>
              </a:ext>
            </a:extLst>
          </p:cNvPr>
          <p:cNvSpPr/>
          <p:nvPr/>
        </p:nvSpPr>
        <p:spPr bwMode="gray">
          <a:xfrm>
            <a:off x="5180013" y="2057399"/>
            <a:ext cx="2987040" cy="1340473"/>
          </a:xfrm>
          <a:prstGeom prst="rect">
            <a:avLst/>
          </a:prstGeo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9" name="Rectangle 8">
            <a:extLst>
              <a:ext uri="{FF2B5EF4-FFF2-40B4-BE49-F238E27FC236}">
                <a16:creationId xmlns:a16="http://schemas.microsoft.com/office/drawing/2014/main" id="{B21A8F7E-154C-4B8D-8482-8EBD4E05C9EA}"/>
              </a:ext>
            </a:extLst>
          </p:cNvPr>
          <p:cNvSpPr/>
          <p:nvPr/>
        </p:nvSpPr>
        <p:spPr bwMode="gray">
          <a:xfrm>
            <a:off x="5180013"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12" name="Rectangle 11">
            <a:extLst>
              <a:ext uri="{FF2B5EF4-FFF2-40B4-BE49-F238E27FC236}">
                <a16:creationId xmlns:a16="http://schemas.microsoft.com/office/drawing/2014/main" id="{50D0758C-B097-483F-AC41-0BAFF93464CA}"/>
              </a:ext>
            </a:extLst>
          </p:cNvPr>
          <p:cNvSpPr/>
          <p:nvPr/>
        </p:nvSpPr>
        <p:spPr bwMode="gray">
          <a:xfrm>
            <a:off x="5180013" y="4840191"/>
            <a:ext cx="2987040" cy="1340473"/>
          </a:xfrm>
          <a:prstGeom prst="rect">
            <a:avLst/>
          </a:prstGeom>
          <a:gradFill>
            <a:gsLst>
              <a:gs pos="0">
                <a:schemeClr val="accent2"/>
              </a:gs>
              <a:gs pos="98000">
                <a:schemeClr val="accent2"/>
              </a:gs>
              <a:gs pos="98000">
                <a:schemeClr val="accent1"/>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8" name="Rectangle 7">
            <a:extLst>
              <a:ext uri="{FF2B5EF4-FFF2-40B4-BE49-F238E27FC236}">
                <a16:creationId xmlns:a16="http://schemas.microsoft.com/office/drawing/2014/main" id="{57D43839-F1E0-4E3B-A903-3069C1BD518D}"/>
              </a:ext>
            </a:extLst>
          </p:cNvPr>
          <p:cNvSpPr/>
          <p:nvPr/>
        </p:nvSpPr>
        <p:spPr bwMode="gray">
          <a:xfrm>
            <a:off x="8593773" y="2057399"/>
            <a:ext cx="2984034" cy="1340473"/>
          </a:xfrm>
          <a:prstGeom prst="rect">
            <a:avLst/>
          </a:prstGeom>
          <a:gradFill>
            <a:gsLst>
              <a:gs pos="0">
                <a:schemeClr val="accent4"/>
              </a:gs>
              <a:gs pos="98000">
                <a:schemeClr val="accent4"/>
              </a:gs>
              <a:gs pos="98000">
                <a:schemeClr val="accent6"/>
              </a:gs>
            </a:gsLst>
            <a:lin ang="5400000" scaled="1"/>
          </a:gradFill>
        </p:spPr>
        <p:txBody>
          <a:bodyPr vert="horz" lIns="457200" tIns="457200" rIns="59436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0" name="Rectangle 9">
            <a:extLst>
              <a:ext uri="{FF2B5EF4-FFF2-40B4-BE49-F238E27FC236}">
                <a16:creationId xmlns:a16="http://schemas.microsoft.com/office/drawing/2014/main" id="{0603A284-D4CD-4D72-8F7D-FA9ADEE6F4C8}"/>
              </a:ext>
            </a:extLst>
          </p:cNvPr>
          <p:cNvSpPr/>
          <p:nvPr/>
        </p:nvSpPr>
        <p:spPr bwMode="gray">
          <a:xfrm>
            <a:off x="8593774"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3" name="Rectangle 12">
            <a:extLst>
              <a:ext uri="{FF2B5EF4-FFF2-40B4-BE49-F238E27FC236}">
                <a16:creationId xmlns:a16="http://schemas.microsoft.com/office/drawing/2014/main" id="{80631771-671D-44A3-B988-1C330E61EA1C}"/>
              </a:ext>
            </a:extLst>
          </p:cNvPr>
          <p:cNvSpPr/>
          <p:nvPr/>
        </p:nvSpPr>
        <p:spPr bwMode="gray">
          <a:xfrm>
            <a:off x="8593774" y="4840191"/>
            <a:ext cx="2987040" cy="1340473"/>
          </a:xfrm>
          <a:prstGeom prst="rect">
            <a:avLst/>
          </a:prstGeom>
          <a:gradFill>
            <a:gsLst>
              <a:gs pos="0">
                <a:schemeClr val="accent2"/>
              </a:gs>
              <a:gs pos="98000">
                <a:schemeClr val="accent2"/>
              </a:gs>
              <a:gs pos="98000">
                <a:schemeClr val="accent1"/>
              </a:gs>
            </a:gsLst>
            <a:lin ang="5400000" scaled="1"/>
          </a:gradFill>
        </p:spPr>
        <p:txBody>
          <a:bodyPr rot="0" spcFirstLastPara="0" vertOverflow="overflow" horzOverflow="overflow" vert="horz" wrap="square" lIns="457200" tIns="457200" rIns="594360" bIns="0" numCol="1" spcCol="0" rtlCol="0" fromWordArt="0" anchor="t" anchorCtr="0" forceAA="0" compatLnSpc="1">
            <a:prstTxWarp prst="textNoShape">
              <a:avLst/>
            </a:prstTxWarp>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6" name="TextBox 15">
            <a:extLst>
              <a:ext uri="{FF2B5EF4-FFF2-40B4-BE49-F238E27FC236}">
                <a16:creationId xmlns:a16="http://schemas.microsoft.com/office/drawing/2014/main" id="{666A2529-4AFF-452E-924B-A4CB8C84C264}"/>
              </a:ext>
            </a:extLst>
          </p:cNvPr>
          <p:cNvSpPr txBox="1"/>
          <p:nvPr/>
        </p:nvSpPr>
        <p:spPr>
          <a:xfrm>
            <a:off x="608012" y="1603816"/>
            <a:ext cx="3657602" cy="3286974"/>
          </a:xfrm>
          <a:prstGeom prst="rect">
            <a:avLst/>
          </a:prstGeom>
          <a:noFill/>
        </p:spPr>
        <p:txBody>
          <a:bodyPr wrap="square" lIns="0" tIns="0" rIns="0" bIns="0" rtlCol="0">
            <a:no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tx2"/>
                </a:solidFill>
              </a:rPr>
              <a:t>Certain layouts in this template come with content placeholders that already have in-brand color and a color ribbon at the bottom. If you would like to change the color of these boxes and keep this custom formatting, follow </a:t>
            </a:r>
            <a:br>
              <a:rPr lang="en-US" sz="1200" dirty="0">
                <a:solidFill>
                  <a:schemeClr val="tx2"/>
                </a:solidFill>
              </a:rPr>
            </a:br>
            <a:r>
              <a:rPr lang="en-US" sz="1200" dirty="0">
                <a:solidFill>
                  <a:schemeClr val="tx2"/>
                </a:solidFill>
              </a:rPr>
              <a:t>these steps:</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rgbClr val="820024"/>
                </a:solidFill>
              </a:rPr>
              <a:t>Do not copy and paste the boxes. </a:t>
            </a:r>
            <a:br>
              <a:rPr lang="en-US" sz="1200" b="1" dirty="0">
                <a:solidFill>
                  <a:schemeClr val="accent1"/>
                </a:solidFill>
              </a:rPr>
            </a:br>
            <a:r>
              <a:rPr lang="en-US" sz="1200" b="1" dirty="0">
                <a:solidFill>
                  <a:schemeClr val="accent1"/>
                </a:solidFill>
              </a:rPr>
              <a:t>Instead, copy and paste the style: </a:t>
            </a:r>
          </a:p>
          <a:p>
            <a:pPr>
              <a:spcAft>
                <a:spcPts val="600"/>
              </a:spcAft>
              <a:buClr>
                <a:schemeClr val="tx1">
                  <a:lumMod val="60000"/>
                  <a:lumOff val="40000"/>
                </a:schemeClr>
              </a:buClr>
              <a:buSzPct val="90000"/>
              <a:buFont typeface="Arial" panose="020B0604020202020204" pitchFamily="34" charset="0"/>
              <a:buChar char="​"/>
            </a:pPr>
            <a:r>
              <a:rPr lang="en-US" sz="1100" dirty="0">
                <a:solidFill>
                  <a:schemeClr val="tx2"/>
                </a:solidFill>
              </a:rPr>
              <a:t>1. Select the object with your desired format (color)</a:t>
            </a:r>
          </a:p>
          <a:p>
            <a:pPr>
              <a:spcAft>
                <a:spcPts val="600"/>
              </a:spcAft>
              <a:buClr>
                <a:schemeClr val="tx1">
                  <a:lumMod val="60000"/>
                  <a:lumOff val="40000"/>
                </a:schemeClr>
              </a:buClr>
              <a:buSzPct val="90000"/>
            </a:pPr>
            <a:r>
              <a:rPr lang="en-US" sz="1100" dirty="0">
                <a:solidFill>
                  <a:schemeClr val="tx2"/>
                </a:solidFill>
              </a:rPr>
              <a:t>2. Ctrl + Shift + C</a:t>
            </a:r>
          </a:p>
          <a:p>
            <a:pPr>
              <a:spcAft>
                <a:spcPts val="600"/>
              </a:spcAft>
              <a:buClr>
                <a:schemeClr val="tx1">
                  <a:lumMod val="60000"/>
                  <a:lumOff val="40000"/>
                </a:schemeClr>
              </a:buClr>
              <a:buSzPct val="90000"/>
            </a:pPr>
            <a:r>
              <a:rPr lang="en-US" sz="1100" dirty="0">
                <a:solidFill>
                  <a:schemeClr val="tx2"/>
                </a:solidFill>
              </a:rPr>
              <a:t>3. Select the target object</a:t>
            </a:r>
          </a:p>
          <a:p>
            <a:pPr>
              <a:spcAft>
                <a:spcPts val="600"/>
              </a:spcAft>
              <a:buClr>
                <a:schemeClr val="tx1">
                  <a:lumMod val="60000"/>
                  <a:lumOff val="40000"/>
                </a:schemeClr>
              </a:buClr>
              <a:buSzPct val="90000"/>
            </a:pPr>
            <a:r>
              <a:rPr lang="en-US" sz="1100" dirty="0">
                <a:solidFill>
                  <a:schemeClr val="tx2"/>
                </a:solidFill>
              </a:rPr>
              <a:t>4. Ctrl + Shift + V</a:t>
            </a:r>
          </a:p>
        </p:txBody>
      </p:sp>
      <p:sp>
        <p:nvSpPr>
          <p:cNvPr id="18" name="Rectangle 17">
            <a:extLst>
              <a:ext uri="{FF2B5EF4-FFF2-40B4-BE49-F238E27FC236}">
                <a16:creationId xmlns:a16="http://schemas.microsoft.com/office/drawing/2014/main" id="{871B1644-A84A-4997-98CE-0AFA03265467}"/>
              </a:ext>
            </a:extLst>
          </p:cNvPr>
          <p:cNvSpPr/>
          <p:nvPr/>
        </p:nvSpPr>
        <p:spPr>
          <a:xfrm>
            <a:off x="5180013" y="1593886"/>
            <a:ext cx="63382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Left</a:t>
            </a:r>
          </a:p>
        </p:txBody>
      </p:sp>
      <p:cxnSp>
        <p:nvCxnSpPr>
          <p:cNvPr id="19" name="Straight Connector 18">
            <a:extLst>
              <a:ext uri="{FF2B5EF4-FFF2-40B4-BE49-F238E27FC236}">
                <a16:creationId xmlns:a16="http://schemas.microsoft.com/office/drawing/2014/main" id="{DC03372E-A9F6-419E-B69E-E06151997DA7}"/>
              </a:ext>
            </a:extLst>
          </p:cNvPr>
          <p:cNvCxnSpPr>
            <a:cxnSpLocks/>
          </p:cNvCxnSpPr>
          <p:nvPr/>
        </p:nvCxnSpPr>
        <p:spPr>
          <a:xfrm>
            <a:off x="5180013" y="1846741"/>
            <a:ext cx="29870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4B991A-9C5D-4824-A690-2FFE12429660}"/>
              </a:ext>
            </a:extLst>
          </p:cNvPr>
          <p:cNvSpPr/>
          <p:nvPr/>
        </p:nvSpPr>
        <p:spPr>
          <a:xfrm>
            <a:off x="8576026" y="1593886"/>
            <a:ext cx="7187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Right</a:t>
            </a:r>
          </a:p>
        </p:txBody>
      </p:sp>
      <p:cxnSp>
        <p:nvCxnSpPr>
          <p:cNvPr id="21" name="Straight Connector 20">
            <a:extLst>
              <a:ext uri="{FF2B5EF4-FFF2-40B4-BE49-F238E27FC236}">
                <a16:creationId xmlns:a16="http://schemas.microsoft.com/office/drawing/2014/main" id="{390E60C0-0D78-4698-AA24-BA7A03D0CA5C}"/>
              </a:ext>
            </a:extLst>
          </p:cNvPr>
          <p:cNvCxnSpPr>
            <a:cxnSpLocks/>
          </p:cNvCxnSpPr>
          <p:nvPr/>
        </p:nvCxnSpPr>
        <p:spPr>
          <a:xfrm>
            <a:off x="8576026" y="1846741"/>
            <a:ext cx="3004787"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4A9E47B-39C7-46B8-9B06-C41CBB113AD4}"/>
              </a:ext>
            </a:extLst>
          </p:cNvPr>
          <p:cNvSpPr/>
          <p:nvPr/>
        </p:nvSpPr>
        <p:spPr>
          <a:xfrm>
            <a:off x="542499"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 </a:t>
            </a:r>
            <a:br>
              <a:rPr lang="en-US" sz="1100" dirty="0">
                <a:solidFill>
                  <a:schemeClr val="tx1"/>
                </a:solidFill>
              </a:rPr>
            </a:br>
            <a:r>
              <a:rPr lang="en-US" sz="1100" dirty="0">
                <a:solidFill>
                  <a:schemeClr val="tx1"/>
                </a:solidFill>
              </a:rPr>
              <a:t>on the left</a:t>
            </a:r>
          </a:p>
        </p:txBody>
      </p:sp>
      <p:sp>
        <p:nvSpPr>
          <p:cNvPr id="30" name="Rectangle 29">
            <a:extLst>
              <a:ext uri="{FF2B5EF4-FFF2-40B4-BE49-F238E27FC236}">
                <a16:creationId xmlns:a16="http://schemas.microsoft.com/office/drawing/2014/main" id="{6BCCA798-25AD-4BCC-B2A9-7C4523C5E37B}"/>
              </a:ext>
            </a:extLst>
          </p:cNvPr>
          <p:cNvSpPr/>
          <p:nvPr/>
        </p:nvSpPr>
        <p:spPr>
          <a:xfrm>
            <a:off x="3298825"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a:t>
            </a:r>
            <a:br>
              <a:rPr lang="en-US" sz="1100" dirty="0">
                <a:solidFill>
                  <a:schemeClr val="tx1"/>
                </a:solidFill>
              </a:rPr>
            </a:br>
            <a:r>
              <a:rPr lang="en-US" sz="1100" dirty="0">
                <a:solidFill>
                  <a:schemeClr val="tx1"/>
                </a:solidFill>
              </a:rPr>
              <a:t>on the right</a:t>
            </a:r>
          </a:p>
        </p:txBody>
      </p:sp>
      <p:sp>
        <p:nvSpPr>
          <p:cNvPr id="23" name="Rectangle 22">
            <a:extLst>
              <a:ext uri="{FF2B5EF4-FFF2-40B4-BE49-F238E27FC236}">
                <a16:creationId xmlns:a16="http://schemas.microsoft.com/office/drawing/2014/main" id="{A0CCE6AE-A89A-44D2-A815-B713A0328A6F}"/>
              </a:ext>
            </a:extLst>
          </p:cNvPr>
          <p:cNvSpPr/>
          <p:nvPr/>
        </p:nvSpPr>
        <p:spPr>
          <a:xfrm>
            <a:off x="5976521" y="1640052"/>
            <a:ext cx="245804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left only, margins are L: .65”, R: .5”</a:t>
            </a:r>
          </a:p>
        </p:txBody>
      </p:sp>
      <p:sp>
        <p:nvSpPr>
          <p:cNvPr id="24" name="Rectangle 23">
            <a:extLst>
              <a:ext uri="{FF2B5EF4-FFF2-40B4-BE49-F238E27FC236}">
                <a16:creationId xmlns:a16="http://schemas.microsoft.com/office/drawing/2014/main" id="{D844D7CC-2FF7-4FFA-824F-DA9F964D2CCD}"/>
              </a:ext>
            </a:extLst>
          </p:cNvPr>
          <p:cNvSpPr/>
          <p:nvPr/>
        </p:nvSpPr>
        <p:spPr>
          <a:xfrm>
            <a:off x="9348259" y="1640052"/>
            <a:ext cx="252697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right only, margins are L: .5”, R: .65”</a:t>
            </a:r>
          </a:p>
        </p:txBody>
      </p:sp>
      <p:pic>
        <p:nvPicPr>
          <p:cNvPr id="25" name="Picture 24">
            <a:extLst>
              <a:ext uri="{FF2B5EF4-FFF2-40B4-BE49-F238E27FC236}">
                <a16:creationId xmlns:a16="http://schemas.microsoft.com/office/drawing/2014/main" id="{87D5DB80-3E97-4A94-A259-3F97BA54D43C}"/>
              </a:ext>
            </a:extLst>
          </p:cNvPr>
          <p:cNvPicPr>
            <a:picLocks noChangeAspect="1"/>
          </p:cNvPicPr>
          <p:nvPr/>
        </p:nvPicPr>
        <p:blipFill>
          <a:blip r:embed="rId3"/>
          <a:stretch>
            <a:fillRect/>
          </a:stretch>
        </p:blipFill>
        <p:spPr>
          <a:xfrm>
            <a:off x="618267" y="5270353"/>
            <a:ext cx="1598522" cy="899168"/>
          </a:xfrm>
          <a:prstGeom prst="rect">
            <a:avLst/>
          </a:prstGeom>
          <a:ln>
            <a:solidFill>
              <a:schemeClr val="bg2"/>
            </a:solidFill>
          </a:ln>
        </p:spPr>
      </p:pic>
      <p:pic>
        <p:nvPicPr>
          <p:cNvPr id="22" name="Picture 21">
            <a:extLst>
              <a:ext uri="{FF2B5EF4-FFF2-40B4-BE49-F238E27FC236}">
                <a16:creationId xmlns:a16="http://schemas.microsoft.com/office/drawing/2014/main" id="{A80CE55D-CA0E-42B1-B5CD-B49759FC5D49}"/>
              </a:ext>
            </a:extLst>
          </p:cNvPr>
          <p:cNvPicPr>
            <a:picLocks noChangeAspect="1"/>
          </p:cNvPicPr>
          <p:nvPr/>
        </p:nvPicPr>
        <p:blipFill>
          <a:blip r:embed="rId4"/>
          <a:stretch>
            <a:fillRect/>
          </a:stretch>
        </p:blipFill>
        <p:spPr>
          <a:xfrm>
            <a:off x="2595547" y="5270353"/>
            <a:ext cx="1649958" cy="928101"/>
          </a:xfrm>
          <a:prstGeom prst="rect">
            <a:avLst/>
          </a:prstGeom>
        </p:spPr>
      </p:pic>
    </p:spTree>
    <p:extLst>
      <p:ext uri="{BB962C8B-B14F-4D97-AF65-F5344CB8AC3E}">
        <p14:creationId xmlns:p14="http://schemas.microsoft.com/office/powerpoint/2010/main" val="39789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E44AD-F286-431B-8B91-8ECB292D925E}"/>
              </a:ext>
            </a:extLst>
          </p:cNvPr>
          <p:cNvPicPr>
            <a:picLocks noChangeAspect="1"/>
          </p:cNvPicPr>
          <p:nvPr/>
        </p:nvPicPr>
        <p:blipFill>
          <a:blip r:embed="rId3"/>
          <a:stretch>
            <a:fillRect/>
          </a:stretch>
        </p:blipFill>
        <p:spPr>
          <a:xfrm>
            <a:off x="618267" y="5270353"/>
            <a:ext cx="1598522" cy="899168"/>
          </a:xfrm>
          <a:prstGeom prst="rect">
            <a:avLst/>
          </a:prstGeom>
          <a:ln>
            <a:solidFill>
              <a:schemeClr val="bg2"/>
            </a:solidFill>
          </a:ln>
        </p:spPr>
      </p:pic>
      <p:sp>
        <p:nvSpPr>
          <p:cNvPr id="4" name="Title 3">
            <a:extLst>
              <a:ext uri="{FF2B5EF4-FFF2-40B4-BE49-F238E27FC236}">
                <a16:creationId xmlns:a16="http://schemas.microsoft.com/office/drawing/2014/main" id="{A30B9AFE-1707-4316-A300-602862ED439A}"/>
              </a:ext>
            </a:extLst>
          </p:cNvPr>
          <p:cNvSpPr>
            <a:spLocks noGrp="1"/>
          </p:cNvSpPr>
          <p:nvPr>
            <p:ph type="title"/>
          </p:nvPr>
        </p:nvSpPr>
        <p:spPr/>
        <p:txBody>
          <a:bodyPr/>
          <a:lstStyle/>
          <a:p>
            <a:r>
              <a:rPr lang="en-US" dirty="0"/>
              <a:t>Changing Colors of Content Placeholders</a:t>
            </a:r>
          </a:p>
        </p:txBody>
      </p:sp>
      <p:sp>
        <p:nvSpPr>
          <p:cNvPr id="17" name="Subtitle 16">
            <a:extLst>
              <a:ext uri="{FF2B5EF4-FFF2-40B4-BE49-F238E27FC236}">
                <a16:creationId xmlns:a16="http://schemas.microsoft.com/office/drawing/2014/main" id="{655215FA-0603-4D5C-B668-FB6E315F39BE}"/>
              </a:ext>
            </a:extLst>
          </p:cNvPr>
          <p:cNvSpPr>
            <a:spLocks noGrp="1"/>
          </p:cNvSpPr>
          <p:nvPr>
            <p:ph type="subTitle" idx="10"/>
          </p:nvPr>
        </p:nvSpPr>
        <p:spPr/>
        <p:txBody>
          <a:bodyPr/>
          <a:lstStyle/>
          <a:p>
            <a:r>
              <a:rPr lang="en-US" dirty="0"/>
              <a:t>Dynamic layouts and two-column layout for macOS</a:t>
            </a:r>
          </a:p>
        </p:txBody>
      </p:sp>
      <p:sp>
        <p:nvSpPr>
          <p:cNvPr id="38" name="Rectangle 37">
            <a:extLst>
              <a:ext uri="{FF2B5EF4-FFF2-40B4-BE49-F238E27FC236}">
                <a16:creationId xmlns:a16="http://schemas.microsoft.com/office/drawing/2014/main" id="{5F00FC61-C6F6-4CB1-890D-5C926EB42123}"/>
              </a:ext>
            </a:extLst>
          </p:cNvPr>
          <p:cNvSpPr/>
          <p:nvPr/>
        </p:nvSpPr>
        <p:spPr bwMode="gray">
          <a:xfrm>
            <a:off x="5180013" y="2057399"/>
            <a:ext cx="2987040" cy="1340473"/>
          </a:xfrm>
          <a:prstGeom prst="rect">
            <a:avLst/>
          </a:prstGeo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39" name="Rectangle 38">
            <a:extLst>
              <a:ext uri="{FF2B5EF4-FFF2-40B4-BE49-F238E27FC236}">
                <a16:creationId xmlns:a16="http://schemas.microsoft.com/office/drawing/2014/main" id="{78410873-5F4B-407A-96A1-11C35343D2D5}"/>
              </a:ext>
            </a:extLst>
          </p:cNvPr>
          <p:cNvSpPr/>
          <p:nvPr/>
        </p:nvSpPr>
        <p:spPr bwMode="gray">
          <a:xfrm>
            <a:off x="5180013"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40" name="Rectangle 39">
            <a:extLst>
              <a:ext uri="{FF2B5EF4-FFF2-40B4-BE49-F238E27FC236}">
                <a16:creationId xmlns:a16="http://schemas.microsoft.com/office/drawing/2014/main" id="{0FC23445-C787-48C0-8778-58429265C2DF}"/>
              </a:ext>
            </a:extLst>
          </p:cNvPr>
          <p:cNvSpPr/>
          <p:nvPr/>
        </p:nvSpPr>
        <p:spPr bwMode="gray">
          <a:xfrm>
            <a:off x="5180013" y="4840191"/>
            <a:ext cx="2987040" cy="1340473"/>
          </a:xfrm>
          <a:prstGeom prst="rect">
            <a:avLst/>
          </a:prstGeom>
          <a:gradFill>
            <a:gsLst>
              <a:gs pos="0">
                <a:schemeClr val="accent2"/>
              </a:gs>
              <a:gs pos="98000">
                <a:schemeClr val="accent2"/>
              </a:gs>
              <a:gs pos="98000">
                <a:schemeClr val="accent1"/>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41" name="Rectangle 40">
            <a:extLst>
              <a:ext uri="{FF2B5EF4-FFF2-40B4-BE49-F238E27FC236}">
                <a16:creationId xmlns:a16="http://schemas.microsoft.com/office/drawing/2014/main" id="{3170A82D-8F69-40DC-9554-8472D385325F}"/>
              </a:ext>
            </a:extLst>
          </p:cNvPr>
          <p:cNvSpPr/>
          <p:nvPr/>
        </p:nvSpPr>
        <p:spPr bwMode="gray">
          <a:xfrm>
            <a:off x="8593773" y="2057399"/>
            <a:ext cx="2984034" cy="1340473"/>
          </a:xfrm>
          <a:prstGeom prst="rect">
            <a:avLst/>
          </a:prstGeom>
          <a:gradFill>
            <a:gsLst>
              <a:gs pos="0">
                <a:schemeClr val="accent4"/>
              </a:gs>
              <a:gs pos="98000">
                <a:schemeClr val="accent4"/>
              </a:gs>
              <a:gs pos="98000">
                <a:schemeClr val="accent6"/>
              </a:gs>
            </a:gsLst>
            <a:lin ang="5400000" scaled="1"/>
          </a:gradFill>
        </p:spPr>
        <p:txBody>
          <a:bodyPr vert="horz" lIns="457200" tIns="457200" rIns="59436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2" name="Rectangle 41">
            <a:extLst>
              <a:ext uri="{FF2B5EF4-FFF2-40B4-BE49-F238E27FC236}">
                <a16:creationId xmlns:a16="http://schemas.microsoft.com/office/drawing/2014/main" id="{3D423DFB-0229-4F29-99F4-22D7CDB51CD7}"/>
              </a:ext>
            </a:extLst>
          </p:cNvPr>
          <p:cNvSpPr/>
          <p:nvPr/>
        </p:nvSpPr>
        <p:spPr bwMode="gray">
          <a:xfrm>
            <a:off x="8593774"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3" name="Rectangle 42">
            <a:extLst>
              <a:ext uri="{FF2B5EF4-FFF2-40B4-BE49-F238E27FC236}">
                <a16:creationId xmlns:a16="http://schemas.microsoft.com/office/drawing/2014/main" id="{EB369D86-4CAD-40A9-A4AA-6E6172C0D824}"/>
              </a:ext>
            </a:extLst>
          </p:cNvPr>
          <p:cNvSpPr/>
          <p:nvPr/>
        </p:nvSpPr>
        <p:spPr bwMode="gray">
          <a:xfrm>
            <a:off x="8593774" y="4840191"/>
            <a:ext cx="2987040" cy="1340473"/>
          </a:xfrm>
          <a:prstGeom prst="rect">
            <a:avLst/>
          </a:prstGeom>
          <a:gradFill>
            <a:gsLst>
              <a:gs pos="0">
                <a:schemeClr val="accent2"/>
              </a:gs>
              <a:gs pos="98000">
                <a:schemeClr val="accent2"/>
              </a:gs>
              <a:gs pos="98000">
                <a:schemeClr val="accent1"/>
              </a:gs>
            </a:gsLst>
            <a:lin ang="5400000" scaled="1"/>
          </a:gradFill>
        </p:spPr>
        <p:txBody>
          <a:bodyPr rot="0" spcFirstLastPara="0" vertOverflow="overflow" horzOverflow="overflow" vert="horz" wrap="square" lIns="457200" tIns="457200" rIns="594360" bIns="0" numCol="1" spcCol="0" rtlCol="0" fromWordArt="0" anchor="t" anchorCtr="0" forceAA="0" compatLnSpc="1">
            <a:prstTxWarp prst="textNoShape">
              <a:avLst/>
            </a:prstTxWarp>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4" name="Rectangle 43">
            <a:extLst>
              <a:ext uri="{FF2B5EF4-FFF2-40B4-BE49-F238E27FC236}">
                <a16:creationId xmlns:a16="http://schemas.microsoft.com/office/drawing/2014/main" id="{0EB32949-2FCB-44DC-9F94-681802A7E235}"/>
              </a:ext>
            </a:extLst>
          </p:cNvPr>
          <p:cNvSpPr/>
          <p:nvPr/>
        </p:nvSpPr>
        <p:spPr>
          <a:xfrm>
            <a:off x="5180013" y="1593886"/>
            <a:ext cx="63382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Left</a:t>
            </a:r>
          </a:p>
        </p:txBody>
      </p:sp>
      <p:cxnSp>
        <p:nvCxnSpPr>
          <p:cNvPr id="45" name="Straight Connector 44">
            <a:extLst>
              <a:ext uri="{FF2B5EF4-FFF2-40B4-BE49-F238E27FC236}">
                <a16:creationId xmlns:a16="http://schemas.microsoft.com/office/drawing/2014/main" id="{BFEDA22C-0CD3-4450-ADA6-6F92ABF8A33C}"/>
              </a:ext>
            </a:extLst>
          </p:cNvPr>
          <p:cNvCxnSpPr>
            <a:cxnSpLocks/>
          </p:cNvCxnSpPr>
          <p:nvPr/>
        </p:nvCxnSpPr>
        <p:spPr>
          <a:xfrm>
            <a:off x="5180013" y="1846741"/>
            <a:ext cx="29870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07105C8-7117-431D-8DE9-947CD3268FBA}"/>
              </a:ext>
            </a:extLst>
          </p:cNvPr>
          <p:cNvSpPr/>
          <p:nvPr/>
        </p:nvSpPr>
        <p:spPr>
          <a:xfrm>
            <a:off x="8576026" y="1593886"/>
            <a:ext cx="7187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Right</a:t>
            </a:r>
          </a:p>
        </p:txBody>
      </p:sp>
      <p:cxnSp>
        <p:nvCxnSpPr>
          <p:cNvPr id="47" name="Straight Connector 46">
            <a:extLst>
              <a:ext uri="{FF2B5EF4-FFF2-40B4-BE49-F238E27FC236}">
                <a16:creationId xmlns:a16="http://schemas.microsoft.com/office/drawing/2014/main" id="{FEAECE17-710A-4058-A5E1-B5154855064A}"/>
              </a:ext>
            </a:extLst>
          </p:cNvPr>
          <p:cNvCxnSpPr>
            <a:cxnSpLocks/>
          </p:cNvCxnSpPr>
          <p:nvPr/>
        </p:nvCxnSpPr>
        <p:spPr>
          <a:xfrm>
            <a:off x="8576026" y="1846741"/>
            <a:ext cx="3004787"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BE636E-4DE7-4D10-A6F8-91DA86B19FEF}"/>
              </a:ext>
            </a:extLst>
          </p:cNvPr>
          <p:cNvSpPr txBox="1"/>
          <p:nvPr/>
        </p:nvSpPr>
        <p:spPr>
          <a:xfrm>
            <a:off x="608011" y="1607722"/>
            <a:ext cx="3657603" cy="2554492"/>
          </a:xfrm>
          <a:prstGeom prst="rect">
            <a:avLst/>
          </a:prstGeom>
          <a:noFill/>
        </p:spPr>
        <p:txBody>
          <a:bodyPr wrap="square" lIns="0" tIns="0" rIns="0" bIns="0" numCol="1" spcCol="457200" rtlCol="0">
            <a:noAutofit/>
          </a:bodyPr>
          <a:lstStyle/>
          <a:p>
            <a:pPr>
              <a:spcBef>
                <a:spcPts val="600"/>
              </a:spcBef>
              <a:spcAft>
                <a:spcPts val="600"/>
              </a:spcAft>
            </a:pPr>
            <a:r>
              <a:rPr lang="en-US" sz="1200" dirty="0">
                <a:solidFill>
                  <a:schemeClr val="tx2"/>
                </a:solidFill>
              </a:rPr>
              <a:t>Certain layouts in this template come with content placeholders that already have in-brand color and a color ribbon at the bottom. If you would like to change the color of these boxes and keep this custom formatting, follow</a:t>
            </a:r>
            <a:br>
              <a:rPr lang="en-US" sz="1200" dirty="0">
                <a:solidFill>
                  <a:schemeClr val="tx2"/>
                </a:solidFill>
              </a:rPr>
            </a:br>
            <a:r>
              <a:rPr lang="en-US" sz="1200" dirty="0">
                <a:solidFill>
                  <a:schemeClr val="tx2"/>
                </a:solidFill>
              </a:rPr>
              <a:t>these steps:</a:t>
            </a:r>
          </a:p>
          <a:p>
            <a:pPr>
              <a:spcBef>
                <a:spcPts val="600"/>
              </a:spcBef>
              <a:spcAft>
                <a:spcPts val="600"/>
              </a:spcAft>
              <a:buClr>
                <a:schemeClr val="tx1">
                  <a:lumMod val="60000"/>
                  <a:lumOff val="40000"/>
                </a:schemeClr>
              </a:buClr>
              <a:buSzPct val="90000"/>
            </a:pPr>
            <a:r>
              <a:rPr lang="en-US" sz="1200" b="1" dirty="0">
                <a:solidFill>
                  <a:srgbClr val="820024"/>
                </a:solidFill>
              </a:rPr>
              <a:t>Do not copy and paste the boxes. </a:t>
            </a:r>
            <a:br>
              <a:rPr lang="en-US" sz="1200" b="1" dirty="0">
                <a:solidFill>
                  <a:schemeClr val="accent1"/>
                </a:solidFill>
              </a:rPr>
            </a:br>
            <a:r>
              <a:rPr lang="en-US" sz="1200" b="1" dirty="0">
                <a:solidFill>
                  <a:schemeClr val="accent1"/>
                </a:solidFill>
              </a:rPr>
              <a:t>Instead, copy and paste the style: </a:t>
            </a:r>
          </a:p>
          <a:p>
            <a:pPr>
              <a:spcBef>
                <a:spcPts val="600"/>
              </a:spcBef>
              <a:spcAft>
                <a:spcPts val="600"/>
              </a:spcAft>
              <a:buClr>
                <a:schemeClr val="tx1">
                  <a:lumMod val="60000"/>
                  <a:lumOff val="40000"/>
                </a:schemeClr>
              </a:buClr>
              <a:buSzPct val="90000"/>
            </a:pPr>
            <a:r>
              <a:rPr lang="en-US" sz="1200" dirty="0">
                <a:solidFill>
                  <a:schemeClr val="tx2"/>
                </a:solidFill>
              </a:rPr>
              <a:t>In PowerPoint for Mac, the preferred way to copy and paste style is with the format painter.</a:t>
            </a:r>
          </a:p>
          <a:p>
            <a:pPr>
              <a:spcAft>
                <a:spcPts val="600"/>
              </a:spcAft>
              <a:buClr>
                <a:schemeClr val="tx1">
                  <a:lumMod val="60000"/>
                  <a:lumOff val="40000"/>
                </a:schemeClr>
              </a:buClr>
              <a:buSzPct val="90000"/>
              <a:buNone/>
            </a:pPr>
            <a:r>
              <a:rPr lang="en-US" sz="1100" dirty="0">
                <a:solidFill>
                  <a:schemeClr val="tx2"/>
                </a:solidFill>
              </a:rPr>
              <a:t>1. Select the object with your desired format (color)</a:t>
            </a:r>
          </a:p>
          <a:p>
            <a:pPr>
              <a:spcAft>
                <a:spcPts val="600"/>
              </a:spcAft>
              <a:buClr>
                <a:schemeClr val="tx1">
                  <a:lumMod val="60000"/>
                  <a:lumOff val="40000"/>
                </a:schemeClr>
              </a:buClr>
              <a:buSzPct val="90000"/>
              <a:buNone/>
            </a:pPr>
            <a:r>
              <a:rPr lang="en-US" sz="1100" dirty="0">
                <a:solidFill>
                  <a:schemeClr val="tx2"/>
                </a:solidFill>
              </a:rPr>
              <a:t>2. In the “Home” tab, click the “format painter” </a:t>
            </a:r>
          </a:p>
          <a:p>
            <a:pPr>
              <a:spcAft>
                <a:spcPts val="600"/>
              </a:spcAft>
              <a:buClr>
                <a:schemeClr val="tx1">
                  <a:lumMod val="60000"/>
                  <a:lumOff val="40000"/>
                </a:schemeClr>
              </a:buClr>
              <a:buSzPct val="90000"/>
              <a:buNone/>
            </a:pPr>
            <a:r>
              <a:rPr lang="en-US" sz="1100" dirty="0">
                <a:solidFill>
                  <a:schemeClr val="tx2"/>
                </a:solidFill>
              </a:rPr>
              <a:t>3. Select the target object to apply the format (color)</a:t>
            </a:r>
          </a:p>
        </p:txBody>
      </p:sp>
      <p:sp>
        <p:nvSpPr>
          <p:cNvPr id="20" name="Rectangle 19">
            <a:extLst>
              <a:ext uri="{FF2B5EF4-FFF2-40B4-BE49-F238E27FC236}">
                <a16:creationId xmlns:a16="http://schemas.microsoft.com/office/drawing/2014/main" id="{EF7CCE9F-4327-4927-B937-6004BB6A09B2}"/>
              </a:ext>
            </a:extLst>
          </p:cNvPr>
          <p:cNvSpPr/>
          <p:nvPr/>
        </p:nvSpPr>
        <p:spPr>
          <a:xfrm>
            <a:off x="5976521" y="1640052"/>
            <a:ext cx="245804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left only, margins are L: .65”, R: .5”</a:t>
            </a:r>
          </a:p>
        </p:txBody>
      </p:sp>
      <p:sp>
        <p:nvSpPr>
          <p:cNvPr id="26" name="Rectangle 25">
            <a:extLst>
              <a:ext uri="{FF2B5EF4-FFF2-40B4-BE49-F238E27FC236}">
                <a16:creationId xmlns:a16="http://schemas.microsoft.com/office/drawing/2014/main" id="{5B894378-2A32-4E64-BBFA-B057A3CF3C12}"/>
              </a:ext>
            </a:extLst>
          </p:cNvPr>
          <p:cNvSpPr/>
          <p:nvPr/>
        </p:nvSpPr>
        <p:spPr>
          <a:xfrm>
            <a:off x="9348259" y="1640052"/>
            <a:ext cx="252697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right only, margins are L: .5”, R: .65”</a:t>
            </a:r>
          </a:p>
        </p:txBody>
      </p:sp>
      <p:pic>
        <p:nvPicPr>
          <p:cNvPr id="21" name="Picture 20">
            <a:extLst>
              <a:ext uri="{FF2B5EF4-FFF2-40B4-BE49-F238E27FC236}">
                <a16:creationId xmlns:a16="http://schemas.microsoft.com/office/drawing/2014/main" id="{879DBE91-CDEA-4F50-918B-F386871F1C94}"/>
              </a:ext>
            </a:extLst>
          </p:cNvPr>
          <p:cNvPicPr>
            <a:picLocks noChangeAspect="1"/>
          </p:cNvPicPr>
          <p:nvPr/>
        </p:nvPicPr>
        <p:blipFill>
          <a:blip r:embed="rId4"/>
          <a:stretch>
            <a:fillRect/>
          </a:stretch>
        </p:blipFill>
        <p:spPr>
          <a:xfrm>
            <a:off x="2595547" y="5270353"/>
            <a:ext cx="1649958" cy="928101"/>
          </a:xfrm>
          <a:prstGeom prst="rect">
            <a:avLst/>
          </a:prstGeom>
        </p:spPr>
      </p:pic>
      <p:sp>
        <p:nvSpPr>
          <p:cNvPr id="27" name="Rectangle 26">
            <a:extLst>
              <a:ext uri="{FF2B5EF4-FFF2-40B4-BE49-F238E27FC236}">
                <a16:creationId xmlns:a16="http://schemas.microsoft.com/office/drawing/2014/main" id="{E38D0E26-0AF7-475C-A19C-48B1643C0031}"/>
              </a:ext>
            </a:extLst>
          </p:cNvPr>
          <p:cNvSpPr/>
          <p:nvPr/>
        </p:nvSpPr>
        <p:spPr>
          <a:xfrm>
            <a:off x="542499"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 </a:t>
            </a:r>
            <a:br>
              <a:rPr lang="en-US" sz="1100" dirty="0">
                <a:solidFill>
                  <a:schemeClr val="tx1"/>
                </a:solidFill>
              </a:rPr>
            </a:br>
            <a:r>
              <a:rPr lang="en-US" sz="1100" dirty="0">
                <a:solidFill>
                  <a:schemeClr val="tx1"/>
                </a:solidFill>
              </a:rPr>
              <a:t>on the left</a:t>
            </a:r>
          </a:p>
        </p:txBody>
      </p:sp>
      <p:sp>
        <p:nvSpPr>
          <p:cNvPr id="28" name="Rectangle 27">
            <a:extLst>
              <a:ext uri="{FF2B5EF4-FFF2-40B4-BE49-F238E27FC236}">
                <a16:creationId xmlns:a16="http://schemas.microsoft.com/office/drawing/2014/main" id="{E03DE785-E8A8-4378-B3E2-37A9A88738C6}"/>
              </a:ext>
            </a:extLst>
          </p:cNvPr>
          <p:cNvSpPr/>
          <p:nvPr/>
        </p:nvSpPr>
        <p:spPr>
          <a:xfrm>
            <a:off x="3298825"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a:t>
            </a:r>
            <a:br>
              <a:rPr lang="en-US" sz="1100" dirty="0">
                <a:solidFill>
                  <a:schemeClr val="tx1"/>
                </a:solidFill>
              </a:rPr>
            </a:br>
            <a:r>
              <a:rPr lang="en-US" sz="1100" dirty="0">
                <a:solidFill>
                  <a:schemeClr val="tx1"/>
                </a:solidFill>
              </a:rPr>
              <a:t>on the right</a:t>
            </a:r>
          </a:p>
        </p:txBody>
      </p:sp>
    </p:spTree>
    <p:extLst>
      <p:ext uri="{BB962C8B-B14F-4D97-AF65-F5344CB8AC3E}">
        <p14:creationId xmlns:p14="http://schemas.microsoft.com/office/powerpoint/2010/main" val="1315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23">
            <a:extLst>
              <a:ext uri="{FF2B5EF4-FFF2-40B4-BE49-F238E27FC236}">
                <a16:creationId xmlns:a16="http://schemas.microsoft.com/office/drawing/2014/main" id="{C93E61D7-11EC-40B8-AC82-202D5AEDA26D}"/>
              </a:ext>
            </a:extLst>
          </p:cNvPr>
          <p:cNvGraphicFramePr>
            <a:graphicFrameLocks noGrp="1"/>
          </p:cNvGraphicFramePr>
          <p:nvPr>
            <p:ph sz="quarter" idx="14"/>
            <p:extLst>
              <p:ext uri="{D42A27DB-BD31-4B8C-83A1-F6EECF244321}">
                <p14:modId xmlns:p14="http://schemas.microsoft.com/office/powerpoint/2010/main" val="3750979813"/>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Column Chart</a:t>
            </a:r>
          </a:p>
        </p:txBody>
      </p:sp>
      <p:sp>
        <p:nvSpPr>
          <p:cNvPr id="6" name="Subtitle 5">
            <a:extLst>
              <a:ext uri="{FF2B5EF4-FFF2-40B4-BE49-F238E27FC236}">
                <a16:creationId xmlns:a16="http://schemas.microsoft.com/office/drawing/2014/main" id="{AE7DFFA8-F68D-4AD4-A475-75930DE512EF}"/>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BEA0170B-0B95-4166-9906-247B6541F943}"/>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64316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3">
            <a:extLst>
              <a:ext uri="{FF2B5EF4-FFF2-40B4-BE49-F238E27FC236}">
                <a16:creationId xmlns:a16="http://schemas.microsoft.com/office/drawing/2014/main" id="{55C7B2AE-F634-4011-A527-13E9A7FBC079}"/>
              </a:ext>
            </a:extLst>
          </p:cNvPr>
          <p:cNvGraphicFramePr>
            <a:graphicFrameLocks noGrp="1"/>
          </p:cNvGraphicFramePr>
          <p:nvPr>
            <p:ph sz="quarter" idx="14"/>
            <p:extLst>
              <p:ext uri="{D42A27DB-BD31-4B8C-83A1-F6EECF244321}">
                <p14:modId xmlns:p14="http://schemas.microsoft.com/office/powerpoint/2010/main" val="725896713"/>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Bar Chart</a:t>
            </a:r>
          </a:p>
        </p:txBody>
      </p:sp>
      <p:sp>
        <p:nvSpPr>
          <p:cNvPr id="6" name="Subtitle 5">
            <a:extLst>
              <a:ext uri="{FF2B5EF4-FFF2-40B4-BE49-F238E27FC236}">
                <a16:creationId xmlns:a16="http://schemas.microsoft.com/office/drawing/2014/main" id="{EBFCA8BB-B135-41D9-9B03-33D790AD59CD}"/>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0D533ABF-0CE1-43F9-81FF-56823D9E6D15}"/>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39619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30B8D0AB-F16B-4A8E-B208-05064A2A944C}"/>
              </a:ext>
            </a:extLst>
          </p:cNvPr>
          <p:cNvGraphicFramePr>
            <a:graphicFrameLocks noGrp="1"/>
          </p:cNvGraphicFramePr>
          <p:nvPr>
            <p:ph sz="quarter" idx="14"/>
            <p:extLst>
              <p:ext uri="{D42A27DB-BD31-4B8C-83A1-F6EECF244321}">
                <p14:modId xmlns:p14="http://schemas.microsoft.com/office/powerpoint/2010/main" val="3817737978"/>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Pie Chart</a:t>
            </a:r>
          </a:p>
        </p:txBody>
      </p:sp>
      <p:sp>
        <p:nvSpPr>
          <p:cNvPr id="5" name="Subtitle 4">
            <a:extLst>
              <a:ext uri="{FF2B5EF4-FFF2-40B4-BE49-F238E27FC236}">
                <a16:creationId xmlns:a16="http://schemas.microsoft.com/office/drawing/2014/main" id="{79BEE0A7-139A-4A3B-A785-88AD05102C6E}"/>
              </a:ext>
            </a:extLst>
          </p:cNvPr>
          <p:cNvSpPr>
            <a:spLocks noGrp="1"/>
          </p:cNvSpPr>
          <p:nvPr>
            <p:ph type="subTitle" idx="10"/>
          </p:nvPr>
        </p:nvSpPr>
        <p:spPr/>
        <p:txBody>
          <a:bodyPr/>
          <a:lstStyle/>
          <a:p>
            <a:r>
              <a:rPr lang="en-US" dirty="0"/>
              <a:t>Click to edit optional subtitle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8" name="TextBox 7">
            <a:extLst>
              <a:ext uri="{FF2B5EF4-FFF2-40B4-BE49-F238E27FC236}">
                <a16:creationId xmlns:a16="http://schemas.microsoft.com/office/drawing/2014/main" id="{DF149389-0794-4C60-AC4D-207ED5050D78}"/>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03218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3">
            <a:extLst>
              <a:ext uri="{FF2B5EF4-FFF2-40B4-BE49-F238E27FC236}">
                <a16:creationId xmlns:a16="http://schemas.microsoft.com/office/drawing/2014/main" id="{D04C31B9-7DF5-40DE-A54B-BC04C658CFD8}"/>
              </a:ext>
            </a:extLst>
          </p:cNvPr>
          <p:cNvGraphicFramePr>
            <a:graphicFrameLocks noGrp="1"/>
          </p:cNvGraphicFramePr>
          <p:nvPr>
            <p:ph sz="quarter" idx="14"/>
            <p:extLst>
              <p:ext uri="{D42A27DB-BD31-4B8C-83A1-F6EECF244321}">
                <p14:modId xmlns:p14="http://schemas.microsoft.com/office/powerpoint/2010/main" val="2691732085"/>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Line Chart</a:t>
            </a:r>
          </a:p>
        </p:txBody>
      </p:sp>
      <p:sp>
        <p:nvSpPr>
          <p:cNvPr id="5" name="Subtitle 4">
            <a:extLst>
              <a:ext uri="{FF2B5EF4-FFF2-40B4-BE49-F238E27FC236}">
                <a16:creationId xmlns:a16="http://schemas.microsoft.com/office/drawing/2014/main" id="{A7BBE93F-D638-4C26-845E-63F81E39B037}"/>
              </a:ext>
            </a:extLst>
          </p:cNvPr>
          <p:cNvSpPr>
            <a:spLocks noGrp="1"/>
          </p:cNvSpPr>
          <p:nvPr>
            <p:ph type="subTitle" idx="10"/>
          </p:nvPr>
        </p:nvSpPr>
        <p:spPr/>
        <p:txBody>
          <a:bodyPr/>
          <a:lstStyle/>
          <a:p>
            <a:r>
              <a:rPr lang="en-US" dirty="0"/>
              <a:t>Click to edit optional subtitle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9" name="TextBox 8">
            <a:extLst>
              <a:ext uri="{FF2B5EF4-FFF2-40B4-BE49-F238E27FC236}">
                <a16:creationId xmlns:a16="http://schemas.microsoft.com/office/drawing/2014/main" id="{897A1A07-8739-4334-8D0A-33015DF1BAD4}"/>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402769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5">
            <a:extLst>
              <a:ext uri="{FF2B5EF4-FFF2-40B4-BE49-F238E27FC236}">
                <a16:creationId xmlns:a16="http://schemas.microsoft.com/office/drawing/2014/main" id="{02DDA79F-3CEB-4505-A72C-CA43EF1AD18D}"/>
              </a:ext>
            </a:extLst>
          </p:cNvPr>
          <p:cNvGraphicFramePr>
            <a:graphicFrameLocks/>
          </p:cNvGraphicFramePr>
          <p:nvPr>
            <p:extLst>
              <p:ext uri="{D42A27DB-BD31-4B8C-83A1-F6EECF244321}">
                <p14:modId xmlns:p14="http://schemas.microsoft.com/office/powerpoint/2010/main" val="947357895"/>
              </p:ext>
            </p:extLst>
          </p:nvPr>
        </p:nvGraphicFramePr>
        <p:xfrm>
          <a:off x="610660" y="1619793"/>
          <a:ext cx="10970154" cy="4560876"/>
        </p:xfrm>
        <a:graphic>
          <a:graphicData uri="http://schemas.openxmlformats.org/drawingml/2006/table">
            <a:tbl>
              <a:tblPr firstRow="1" bandRow="1">
                <a:tableStyleId>{EB9631B5-78F2-41C9-869B-9F39066F8104}</a:tableStyleId>
              </a:tblPr>
              <a:tblGrid>
                <a:gridCol w="4117550">
                  <a:extLst>
                    <a:ext uri="{9D8B030D-6E8A-4147-A177-3AD203B41FA5}">
                      <a16:colId xmlns:a16="http://schemas.microsoft.com/office/drawing/2014/main" val="2214284477"/>
                    </a:ext>
                  </a:extLst>
                </a:gridCol>
                <a:gridCol w="3426302">
                  <a:extLst>
                    <a:ext uri="{9D8B030D-6E8A-4147-A177-3AD203B41FA5}">
                      <a16:colId xmlns:a16="http://schemas.microsoft.com/office/drawing/2014/main" val="1951745682"/>
                    </a:ext>
                  </a:extLst>
                </a:gridCol>
                <a:gridCol w="3426302">
                  <a:extLst>
                    <a:ext uri="{9D8B030D-6E8A-4147-A177-3AD203B41FA5}">
                      <a16:colId xmlns:a16="http://schemas.microsoft.com/office/drawing/2014/main" val="2316221431"/>
                    </a:ext>
                  </a:extLst>
                </a:gridCol>
              </a:tblGrid>
              <a:tr h="506764">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506764">
                <a:tc>
                  <a:txBody>
                    <a:bodyPr/>
                    <a:lstStyle/>
                    <a:p>
                      <a:r>
                        <a:rPr lang="en-US" sz="1600" dirty="0">
                          <a:solidFill>
                            <a:schemeClr val="tx2"/>
                          </a:solidFill>
                        </a:rPr>
                        <a:t>Lorem ipsum dolor sit amet</a:t>
                      </a:r>
                    </a:p>
                  </a:txBody>
                  <a:tcPr marL="182880" marR="182880" marT="109728" marB="100584">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506764">
                <a:tc>
                  <a:txBody>
                    <a:bodyPr/>
                    <a:lstStyle/>
                    <a:p>
                      <a:r>
                        <a:rPr lang="en-US" sz="1600" dirty="0">
                          <a:solidFill>
                            <a:schemeClr val="tx2"/>
                          </a:solidFill>
                        </a:rPr>
                        <a:t>Consectetuer adipiscing elit </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Maecenas porttitor congue massa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accent1"/>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8955000"/>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Fusce posuere magna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16505048"/>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Sed pulvinar ultricies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8026749"/>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Purus lectus malesuada libero</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96239076"/>
                  </a:ext>
                </a:extLst>
              </a:tr>
              <a:tr h="506764">
                <a:tc>
                  <a:txBody>
                    <a:bodyPr/>
                    <a:lstStyle/>
                    <a:p>
                      <a:r>
                        <a:rPr lang="en-US" sz="1600" b="1" dirty="0">
                          <a:solidFill>
                            <a:srgbClr val="820024"/>
                          </a:solidFill>
                        </a:rPr>
                        <a:t>Nunc viverra imperdiet enim</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820024"/>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rgbClr val="820024"/>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7604761"/>
                  </a:ext>
                </a:extLst>
              </a:tr>
              <a:tr h="506764">
                <a:tc>
                  <a:txBody>
                    <a:bodyPr/>
                    <a:lstStyle/>
                    <a:p>
                      <a:r>
                        <a:rPr lang="en-US" sz="1600" dirty="0">
                          <a:solidFill>
                            <a:schemeClr val="tx2"/>
                          </a:solidFill>
                        </a:rPr>
                        <a:t>Fusce est vivamus a tellus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8282776"/>
                  </a:ext>
                </a:extLst>
              </a:tr>
            </a:tbl>
          </a:graphicData>
        </a:graphic>
      </p:graphicFrame>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a:t>
            </a:r>
          </a:p>
        </p:txBody>
      </p:sp>
      <p:sp>
        <p:nvSpPr>
          <p:cNvPr id="3" name="Subtitle 2">
            <a:extLst>
              <a:ext uri="{FF2B5EF4-FFF2-40B4-BE49-F238E27FC236}">
                <a16:creationId xmlns:a16="http://schemas.microsoft.com/office/drawing/2014/main" id="{CC02093C-1A5D-4D06-AAEB-69480230045A}"/>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69484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72FDF-C8F4-3E44-8B17-1E01506C5964}"/>
              </a:ext>
            </a:extLst>
          </p:cNvPr>
          <p:cNvSpPr/>
          <p:nvPr/>
        </p:nvSpPr>
        <p:spPr>
          <a:xfrm>
            <a:off x="2902012" y="1601427"/>
            <a:ext cx="3315908" cy="365514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5" name="Rectangle 4">
            <a:extLst>
              <a:ext uri="{FF2B5EF4-FFF2-40B4-BE49-F238E27FC236}">
                <a16:creationId xmlns:a16="http://schemas.microsoft.com/office/drawing/2014/main" id="{33550FF5-1D59-674A-87C7-8E767137ABA2}"/>
              </a:ext>
            </a:extLst>
          </p:cNvPr>
          <p:cNvSpPr/>
          <p:nvPr/>
        </p:nvSpPr>
        <p:spPr>
          <a:xfrm>
            <a:off x="3289657" y="1951664"/>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NFCAPD</a:t>
            </a:r>
            <a:endParaRPr lang="en-US" sz="1600" dirty="0">
              <a:solidFill>
                <a:schemeClr val="bg1"/>
              </a:solidFill>
            </a:endParaRPr>
          </a:p>
        </p:txBody>
      </p:sp>
      <p:sp>
        <p:nvSpPr>
          <p:cNvPr id="6" name="Rectangle 5">
            <a:extLst>
              <a:ext uri="{FF2B5EF4-FFF2-40B4-BE49-F238E27FC236}">
                <a16:creationId xmlns:a16="http://schemas.microsoft.com/office/drawing/2014/main" id="{3733DB19-A8A2-914F-AC60-543D12BB666F}"/>
              </a:ext>
            </a:extLst>
          </p:cNvPr>
          <p:cNvSpPr/>
          <p:nvPr/>
        </p:nvSpPr>
        <p:spPr>
          <a:xfrm>
            <a:off x="3289656" y="3091535"/>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Flow Processor</a:t>
            </a:r>
            <a:endParaRPr lang="en-US" sz="1600" dirty="0">
              <a:solidFill>
                <a:schemeClr val="bg1"/>
              </a:solidFill>
            </a:endParaRPr>
          </a:p>
        </p:txBody>
      </p:sp>
      <p:sp>
        <p:nvSpPr>
          <p:cNvPr id="7" name="Rectangle 6">
            <a:extLst>
              <a:ext uri="{FF2B5EF4-FFF2-40B4-BE49-F238E27FC236}">
                <a16:creationId xmlns:a16="http://schemas.microsoft.com/office/drawing/2014/main" id="{1EF2FF3E-A030-204F-8BE3-5AF2D638CF19}"/>
              </a:ext>
            </a:extLst>
          </p:cNvPr>
          <p:cNvSpPr/>
          <p:nvPr/>
        </p:nvSpPr>
        <p:spPr>
          <a:xfrm>
            <a:off x="3289656" y="4231406"/>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 Service</a:t>
            </a:r>
            <a:endParaRPr lang="en-US" sz="1600" dirty="0">
              <a:solidFill>
                <a:schemeClr val="bg1"/>
              </a:solidFill>
            </a:endParaRPr>
          </a:p>
        </p:txBody>
      </p:sp>
      <p:sp>
        <p:nvSpPr>
          <p:cNvPr id="8" name="TextBox 7">
            <a:extLst>
              <a:ext uri="{FF2B5EF4-FFF2-40B4-BE49-F238E27FC236}">
                <a16:creationId xmlns:a16="http://schemas.microsoft.com/office/drawing/2014/main" id="{AB1C2620-273C-A644-A668-88E89ED00DE2}"/>
              </a:ext>
            </a:extLst>
          </p:cNvPr>
          <p:cNvSpPr txBox="1"/>
          <p:nvPr/>
        </p:nvSpPr>
        <p:spPr>
          <a:xfrm>
            <a:off x="3986890" y="1206165"/>
            <a:ext cx="1146148" cy="307777"/>
          </a:xfrm>
          <a:prstGeom prst="rect">
            <a:avLst/>
          </a:prstGeom>
        </p:spPr>
        <p:txBody>
          <a:bodyPr wrap="none" lIns="0" tIns="0" rIns="0" bIns="0" rtlCol="0">
            <a:spAutoFit/>
          </a:bodyPr>
          <a:lstStyle/>
          <a:p>
            <a:pPr algn="l">
              <a:spcAft>
                <a:spcPts val="600"/>
              </a:spcAft>
            </a:pPr>
            <a:r>
              <a:rPr lang="en-US" sz="2000" b="1" dirty="0"/>
              <a:t>Collector</a:t>
            </a:r>
          </a:p>
        </p:txBody>
      </p:sp>
      <p:cxnSp>
        <p:nvCxnSpPr>
          <p:cNvPr id="9" name="Straight Arrow Connector 8">
            <a:extLst>
              <a:ext uri="{FF2B5EF4-FFF2-40B4-BE49-F238E27FC236}">
                <a16:creationId xmlns:a16="http://schemas.microsoft.com/office/drawing/2014/main" id="{837202DD-FFBF-B94A-BC64-D4913B503070}"/>
              </a:ext>
            </a:extLst>
          </p:cNvPr>
          <p:cNvCxnSpPr>
            <a:cxnSpLocks/>
            <a:endCxn id="5" idx="1"/>
          </p:cNvCxnSpPr>
          <p:nvPr/>
        </p:nvCxnSpPr>
        <p:spPr bwMode="gray">
          <a:xfrm flipV="1">
            <a:off x="811036" y="2280226"/>
            <a:ext cx="2478621"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CA28FC-C8C7-E84A-8349-A8F484ABD565}"/>
              </a:ext>
            </a:extLst>
          </p:cNvPr>
          <p:cNvSpPr txBox="1"/>
          <p:nvPr/>
        </p:nvSpPr>
        <p:spPr>
          <a:xfrm>
            <a:off x="811035" y="1851380"/>
            <a:ext cx="1383392" cy="369332"/>
          </a:xfrm>
          <a:prstGeom prst="rect">
            <a:avLst/>
          </a:prstGeom>
        </p:spPr>
        <p:txBody>
          <a:bodyPr wrap="none" lIns="0" tIns="0" rIns="0" bIns="0" rtlCol="0">
            <a:spAutoFit/>
          </a:bodyPr>
          <a:lstStyle/>
          <a:p>
            <a:pPr algn="l">
              <a:spcAft>
                <a:spcPts val="600"/>
              </a:spcAft>
            </a:pPr>
            <a:r>
              <a:rPr lang="en-US" sz="1200" dirty="0"/>
              <a:t>Incoming NetFlow </a:t>
            </a:r>
            <a:br>
              <a:rPr lang="en-US" sz="1200" dirty="0"/>
            </a:br>
            <a:r>
              <a:rPr lang="en-US" sz="1200" dirty="0"/>
              <a:t>(UDP Port 2055)</a:t>
            </a:r>
          </a:p>
        </p:txBody>
      </p:sp>
      <p:cxnSp>
        <p:nvCxnSpPr>
          <p:cNvPr id="13" name="Straight Arrow Connector 12">
            <a:extLst>
              <a:ext uri="{FF2B5EF4-FFF2-40B4-BE49-F238E27FC236}">
                <a16:creationId xmlns:a16="http://schemas.microsoft.com/office/drawing/2014/main" id="{7DECB54E-BB36-8A4A-B38C-11547BA54C89}"/>
              </a:ext>
            </a:extLst>
          </p:cNvPr>
          <p:cNvCxnSpPr>
            <a:cxnSpLocks/>
            <a:stCxn id="5" idx="3"/>
          </p:cNvCxnSpPr>
          <p:nvPr/>
        </p:nvCxnSpPr>
        <p:spPr bwMode="gray">
          <a:xfrm>
            <a:off x="5830274" y="2280226"/>
            <a:ext cx="2470888"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B430B4-1ABF-AB41-8760-9A9B7AFA08AF}"/>
              </a:ext>
            </a:extLst>
          </p:cNvPr>
          <p:cNvSpPr txBox="1"/>
          <p:nvPr/>
        </p:nvSpPr>
        <p:spPr>
          <a:xfrm>
            <a:off x="6579537" y="1851380"/>
            <a:ext cx="1960473" cy="369332"/>
          </a:xfrm>
          <a:prstGeom prst="rect">
            <a:avLst/>
          </a:prstGeom>
        </p:spPr>
        <p:txBody>
          <a:bodyPr wrap="none" lIns="0" tIns="0" rIns="0" bIns="0" rtlCol="0">
            <a:spAutoFit/>
          </a:bodyPr>
          <a:lstStyle/>
          <a:p>
            <a:pPr algn="l">
              <a:spcAft>
                <a:spcPts val="600"/>
              </a:spcAft>
            </a:pPr>
            <a:r>
              <a:rPr lang="en-US" sz="1200" dirty="0"/>
              <a:t>Flushed </a:t>
            </a:r>
            <a:r>
              <a:rPr lang="en-US" sz="1200" dirty="0" err="1"/>
              <a:t>nfcapd</a:t>
            </a:r>
            <a:r>
              <a:rPr lang="en-US" sz="1200" dirty="0"/>
              <a:t> data files </a:t>
            </a:r>
            <a:br>
              <a:rPr lang="en-US" sz="1200" dirty="0"/>
            </a:br>
            <a:r>
              <a:rPr lang="en-US" sz="1200" dirty="0"/>
              <a:t>to /</a:t>
            </a:r>
            <a:r>
              <a:rPr lang="en-US" sz="1200" dirty="0" err="1"/>
              <a:t>var</a:t>
            </a:r>
            <a:r>
              <a:rPr lang="en-US" sz="1200" dirty="0"/>
              <a:t>/flows/</a:t>
            </a:r>
            <a:r>
              <a:rPr lang="en-US" sz="1200" dirty="0" err="1"/>
              <a:t>vds</a:t>
            </a:r>
            <a:r>
              <a:rPr lang="en-US" sz="1200" dirty="0"/>
              <a:t>/</a:t>
            </a:r>
            <a:r>
              <a:rPr lang="en-US" sz="1200" dirty="0" err="1"/>
              <a:t>nfcapd</a:t>
            </a:r>
            <a:r>
              <a:rPr lang="en-US" sz="1200" dirty="0"/>
              <a:t>/</a:t>
            </a:r>
          </a:p>
        </p:txBody>
      </p:sp>
      <p:cxnSp>
        <p:nvCxnSpPr>
          <p:cNvPr id="20" name="Straight Arrow Connector 19">
            <a:extLst>
              <a:ext uri="{FF2B5EF4-FFF2-40B4-BE49-F238E27FC236}">
                <a16:creationId xmlns:a16="http://schemas.microsoft.com/office/drawing/2014/main" id="{8516C065-70C5-724E-B34B-157E2E1BB022}"/>
              </a:ext>
            </a:extLst>
          </p:cNvPr>
          <p:cNvCxnSpPr>
            <a:cxnSpLocks/>
          </p:cNvCxnSpPr>
          <p:nvPr/>
        </p:nvCxnSpPr>
        <p:spPr bwMode="gray">
          <a:xfrm>
            <a:off x="818770" y="3429001"/>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A5391C-BD63-2C4E-9331-90FED27428A1}"/>
              </a:ext>
            </a:extLst>
          </p:cNvPr>
          <p:cNvSpPr txBox="1"/>
          <p:nvPr/>
        </p:nvSpPr>
        <p:spPr>
          <a:xfrm>
            <a:off x="818770" y="3000153"/>
            <a:ext cx="1979709" cy="369332"/>
          </a:xfrm>
          <a:prstGeom prst="rect">
            <a:avLst/>
          </a:prstGeom>
        </p:spPr>
        <p:txBody>
          <a:bodyPr wrap="none" lIns="0" tIns="0" rIns="0" bIns="0" rtlCol="0">
            <a:spAutoFit/>
          </a:bodyPr>
          <a:lstStyle/>
          <a:p>
            <a:pPr algn="l">
              <a:spcAft>
                <a:spcPts val="600"/>
              </a:spcAft>
            </a:pPr>
            <a:r>
              <a:rPr lang="en-US" sz="1200" dirty="0"/>
              <a:t>Ingest </a:t>
            </a:r>
            <a:r>
              <a:rPr lang="en-US" sz="1200" dirty="0" err="1"/>
              <a:t>nfcapd</a:t>
            </a:r>
            <a:r>
              <a:rPr lang="en-US" sz="1200" dirty="0"/>
              <a:t> data files via</a:t>
            </a:r>
            <a:br>
              <a:rPr lang="en-US" sz="1200" dirty="0"/>
            </a:br>
            <a:r>
              <a:rPr lang="en-US" sz="1200" dirty="0" err="1"/>
              <a:t>nfdump</a:t>
            </a:r>
            <a:endParaRPr lang="en-US" sz="1200" dirty="0"/>
          </a:p>
        </p:txBody>
      </p:sp>
      <p:cxnSp>
        <p:nvCxnSpPr>
          <p:cNvPr id="23" name="Straight Arrow Connector 22">
            <a:extLst>
              <a:ext uri="{FF2B5EF4-FFF2-40B4-BE49-F238E27FC236}">
                <a16:creationId xmlns:a16="http://schemas.microsoft.com/office/drawing/2014/main" id="{6DD8B855-0CAE-FF41-A5FD-E66B7D6F0CC7}"/>
              </a:ext>
            </a:extLst>
          </p:cNvPr>
          <p:cNvCxnSpPr>
            <a:cxnSpLocks/>
          </p:cNvCxnSpPr>
          <p:nvPr/>
        </p:nvCxnSpPr>
        <p:spPr bwMode="gray">
          <a:xfrm>
            <a:off x="5828091" y="3426567"/>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FB8B4DA-69AB-9A4C-8DED-7643C219A63C}"/>
              </a:ext>
            </a:extLst>
          </p:cNvPr>
          <p:cNvSpPr txBox="1"/>
          <p:nvPr/>
        </p:nvSpPr>
        <p:spPr>
          <a:xfrm>
            <a:off x="6567734" y="2994739"/>
            <a:ext cx="1731243" cy="369332"/>
          </a:xfrm>
          <a:prstGeom prst="rect">
            <a:avLst/>
          </a:prstGeom>
        </p:spPr>
        <p:txBody>
          <a:bodyPr wrap="none" lIns="0" tIns="0" rIns="0" bIns="0" rtlCol="0">
            <a:spAutoFit/>
          </a:bodyPr>
          <a:lstStyle/>
          <a:p>
            <a:pPr algn="l">
              <a:spcAft>
                <a:spcPts val="600"/>
              </a:spcAft>
            </a:pPr>
            <a:r>
              <a:rPr lang="en-US" sz="1200" dirty="0"/>
              <a:t>Compressed data files, </a:t>
            </a:r>
            <a:br>
              <a:rPr lang="en-US" sz="1200" dirty="0"/>
            </a:br>
            <a:r>
              <a:rPr lang="en-US" sz="1200" dirty="0"/>
              <a:t>ready for transport</a:t>
            </a:r>
          </a:p>
        </p:txBody>
      </p:sp>
      <p:cxnSp>
        <p:nvCxnSpPr>
          <p:cNvPr id="25" name="Straight Arrow Connector 24">
            <a:extLst>
              <a:ext uri="{FF2B5EF4-FFF2-40B4-BE49-F238E27FC236}">
                <a16:creationId xmlns:a16="http://schemas.microsoft.com/office/drawing/2014/main" id="{4B86011E-5BEE-7F45-8044-2559E3CB0D62}"/>
              </a:ext>
            </a:extLst>
          </p:cNvPr>
          <p:cNvCxnSpPr>
            <a:cxnSpLocks/>
            <a:endCxn id="7" idx="1"/>
          </p:cNvCxnSpPr>
          <p:nvPr/>
        </p:nvCxnSpPr>
        <p:spPr bwMode="gray">
          <a:xfrm>
            <a:off x="818770" y="4559966"/>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68C673-3F4A-584E-8D1B-F938F3CD61B1}"/>
              </a:ext>
            </a:extLst>
          </p:cNvPr>
          <p:cNvSpPr txBox="1"/>
          <p:nvPr/>
        </p:nvSpPr>
        <p:spPr>
          <a:xfrm>
            <a:off x="818770" y="4131117"/>
            <a:ext cx="1643079" cy="369332"/>
          </a:xfrm>
          <a:prstGeom prst="rect">
            <a:avLst/>
          </a:prstGeom>
        </p:spPr>
        <p:txBody>
          <a:bodyPr wrap="none" lIns="0" tIns="0" rIns="0" bIns="0" rtlCol="0">
            <a:spAutoFit/>
          </a:bodyPr>
          <a:lstStyle/>
          <a:p>
            <a:pPr algn="l">
              <a:spcAft>
                <a:spcPts val="600"/>
              </a:spcAft>
            </a:pPr>
            <a:r>
              <a:rPr lang="en-US" sz="1200" dirty="0"/>
              <a:t>Ingest flow processor </a:t>
            </a:r>
            <a:br>
              <a:rPr lang="en-US" sz="1200" dirty="0"/>
            </a:br>
            <a:r>
              <a:rPr lang="en-US" sz="1200" dirty="0"/>
              <a:t>data files</a:t>
            </a:r>
          </a:p>
        </p:txBody>
      </p:sp>
      <p:cxnSp>
        <p:nvCxnSpPr>
          <p:cNvPr id="29" name="Straight Arrow Connector 28">
            <a:extLst>
              <a:ext uri="{FF2B5EF4-FFF2-40B4-BE49-F238E27FC236}">
                <a16:creationId xmlns:a16="http://schemas.microsoft.com/office/drawing/2014/main" id="{454343DC-4A66-674B-86B1-394DDC184D2D}"/>
              </a:ext>
            </a:extLst>
          </p:cNvPr>
          <p:cNvCxnSpPr>
            <a:cxnSpLocks/>
          </p:cNvCxnSpPr>
          <p:nvPr/>
        </p:nvCxnSpPr>
        <p:spPr bwMode="gray">
          <a:xfrm>
            <a:off x="5828091" y="4563835"/>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BA76BC-2740-C545-9F2E-3FBF044F993C}"/>
              </a:ext>
            </a:extLst>
          </p:cNvPr>
          <p:cNvSpPr txBox="1"/>
          <p:nvPr/>
        </p:nvSpPr>
        <p:spPr>
          <a:xfrm>
            <a:off x="6925505" y="4305288"/>
            <a:ext cx="1250342" cy="184666"/>
          </a:xfrm>
          <a:prstGeom prst="rect">
            <a:avLst/>
          </a:prstGeom>
        </p:spPr>
        <p:txBody>
          <a:bodyPr wrap="none" lIns="0" tIns="0" rIns="0" bIns="0" rtlCol="0">
            <a:spAutoFit/>
          </a:bodyPr>
          <a:lstStyle/>
          <a:p>
            <a:pPr algn="l">
              <a:spcAft>
                <a:spcPts val="600"/>
              </a:spcAft>
            </a:pPr>
            <a:r>
              <a:rPr lang="en-US" sz="1200" dirty="0"/>
              <a:t>Send to Platform</a:t>
            </a:r>
          </a:p>
        </p:txBody>
      </p:sp>
      <p:grpSp>
        <p:nvGrpSpPr>
          <p:cNvPr id="35" name="Group 34">
            <a:extLst>
              <a:ext uri="{FF2B5EF4-FFF2-40B4-BE49-F238E27FC236}">
                <a16:creationId xmlns:a16="http://schemas.microsoft.com/office/drawing/2014/main" id="{C5076850-83AA-324F-8B12-1F636611A8C0}"/>
              </a:ext>
            </a:extLst>
          </p:cNvPr>
          <p:cNvGrpSpPr/>
          <p:nvPr/>
        </p:nvGrpSpPr>
        <p:grpSpPr>
          <a:xfrm>
            <a:off x="361313" y="2937559"/>
            <a:ext cx="271189" cy="479404"/>
            <a:chOff x="333361" y="2994739"/>
            <a:chExt cx="271189" cy="479404"/>
          </a:xfrm>
        </p:grpSpPr>
        <p:grpSp>
          <p:nvGrpSpPr>
            <p:cNvPr id="31" name="Group 30">
              <a:extLst>
                <a:ext uri="{FF2B5EF4-FFF2-40B4-BE49-F238E27FC236}">
                  <a16:creationId xmlns:a16="http://schemas.microsoft.com/office/drawing/2014/main" id="{857048A5-3E1B-7E46-B3D6-E123BA47920B}"/>
                </a:ext>
              </a:extLst>
            </p:cNvPr>
            <p:cNvGrpSpPr/>
            <p:nvPr/>
          </p:nvGrpSpPr>
          <p:grpSpPr>
            <a:xfrm>
              <a:off x="333361" y="2994739"/>
              <a:ext cx="271189" cy="271189"/>
              <a:chOff x="9752013" y="1371441"/>
              <a:chExt cx="1828959" cy="1828959"/>
            </a:xfrm>
          </p:grpSpPr>
          <p:sp>
            <p:nvSpPr>
              <p:cNvPr id="32" name="Oval 31">
                <a:extLst>
                  <a:ext uri="{FF2B5EF4-FFF2-40B4-BE49-F238E27FC236}">
                    <a16:creationId xmlns:a16="http://schemas.microsoft.com/office/drawing/2014/main" id="{DFEC64EF-2F49-B246-87F0-B6585C1EC70B}"/>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33" name="Freeform 32">
                <a:extLst>
                  <a:ext uri="{FF2B5EF4-FFF2-40B4-BE49-F238E27FC236}">
                    <a16:creationId xmlns:a16="http://schemas.microsoft.com/office/drawing/2014/main" id="{53EF9C21-2B79-B14F-9667-4DC9ADBB9B34}"/>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4" name="TextBox 33">
              <a:extLst>
                <a:ext uri="{FF2B5EF4-FFF2-40B4-BE49-F238E27FC236}">
                  <a16:creationId xmlns:a16="http://schemas.microsoft.com/office/drawing/2014/main" id="{E22B2193-072C-764F-9680-6B14F4892FCB}"/>
                </a:ext>
              </a:extLst>
            </p:cNvPr>
            <p:cNvSpPr txBox="1"/>
            <p:nvPr/>
          </p:nvSpPr>
          <p:spPr>
            <a:xfrm>
              <a:off x="388805" y="3320255"/>
              <a:ext cx="195566" cy="153888"/>
            </a:xfrm>
            <a:prstGeom prst="rect">
              <a:avLst/>
            </a:prstGeom>
          </p:spPr>
          <p:txBody>
            <a:bodyPr wrap="none" lIns="0" tIns="0" rIns="0" bIns="0" rtlCol="0">
              <a:spAutoFit/>
            </a:bodyPr>
            <a:lstStyle/>
            <a:p>
              <a:pPr algn="l">
                <a:spcAft>
                  <a:spcPts val="600"/>
                </a:spcAft>
              </a:pPr>
              <a:r>
                <a:rPr lang="en-US" sz="1000" dirty="0"/>
                <a:t>5m</a:t>
              </a:r>
            </a:p>
          </p:txBody>
        </p:sp>
      </p:grpSp>
      <p:grpSp>
        <p:nvGrpSpPr>
          <p:cNvPr id="36" name="Group 35">
            <a:extLst>
              <a:ext uri="{FF2B5EF4-FFF2-40B4-BE49-F238E27FC236}">
                <a16:creationId xmlns:a16="http://schemas.microsoft.com/office/drawing/2014/main" id="{72B5C0CD-3998-8F4B-AD02-2C0003B8D0E6}"/>
              </a:ext>
            </a:extLst>
          </p:cNvPr>
          <p:cNvGrpSpPr/>
          <p:nvPr/>
        </p:nvGrpSpPr>
        <p:grpSpPr>
          <a:xfrm>
            <a:off x="361313" y="4078409"/>
            <a:ext cx="271189" cy="496418"/>
            <a:chOff x="333361" y="2994739"/>
            <a:chExt cx="271189" cy="496418"/>
          </a:xfrm>
        </p:grpSpPr>
        <p:grpSp>
          <p:nvGrpSpPr>
            <p:cNvPr id="37" name="Group 36">
              <a:extLst>
                <a:ext uri="{FF2B5EF4-FFF2-40B4-BE49-F238E27FC236}">
                  <a16:creationId xmlns:a16="http://schemas.microsoft.com/office/drawing/2014/main" id="{3D520E9F-3EA7-3D4D-8148-9CE47F2CAD6D}"/>
                </a:ext>
              </a:extLst>
            </p:cNvPr>
            <p:cNvGrpSpPr/>
            <p:nvPr/>
          </p:nvGrpSpPr>
          <p:grpSpPr>
            <a:xfrm>
              <a:off x="333361" y="2994739"/>
              <a:ext cx="271189" cy="271189"/>
              <a:chOff x="9752013" y="1371441"/>
              <a:chExt cx="1828959" cy="1828959"/>
            </a:xfrm>
          </p:grpSpPr>
          <p:sp>
            <p:nvSpPr>
              <p:cNvPr id="39" name="Oval 38">
                <a:extLst>
                  <a:ext uri="{FF2B5EF4-FFF2-40B4-BE49-F238E27FC236}">
                    <a16:creationId xmlns:a16="http://schemas.microsoft.com/office/drawing/2014/main" id="{E2FA6FE4-6FA2-0B43-8192-BDE73C8FDC24}"/>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0" name="Freeform 39">
                <a:extLst>
                  <a:ext uri="{FF2B5EF4-FFF2-40B4-BE49-F238E27FC236}">
                    <a16:creationId xmlns:a16="http://schemas.microsoft.com/office/drawing/2014/main" id="{4B191146-62AD-8F47-9359-EEDEF8D7C3EE}"/>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8" name="TextBox 37">
              <a:extLst>
                <a:ext uri="{FF2B5EF4-FFF2-40B4-BE49-F238E27FC236}">
                  <a16:creationId xmlns:a16="http://schemas.microsoft.com/office/drawing/2014/main" id="{8C7D0264-038A-FD4B-B82A-6162651A00AD}"/>
                </a:ext>
              </a:extLst>
            </p:cNvPr>
            <p:cNvSpPr txBox="1"/>
            <p:nvPr/>
          </p:nvSpPr>
          <p:spPr>
            <a:xfrm>
              <a:off x="347962" y="3337269"/>
              <a:ext cx="248466" cy="153888"/>
            </a:xfrm>
            <a:prstGeom prst="rect">
              <a:avLst/>
            </a:prstGeom>
          </p:spPr>
          <p:txBody>
            <a:bodyPr wrap="none" lIns="0" tIns="0" rIns="0" bIns="0" rtlCol="0">
              <a:spAutoFit/>
            </a:bodyPr>
            <a:lstStyle/>
            <a:p>
              <a:pPr algn="l">
                <a:spcAft>
                  <a:spcPts val="600"/>
                </a:spcAft>
              </a:pPr>
              <a:r>
                <a:rPr lang="en-US" sz="1000" dirty="0"/>
                <a:t>10m</a:t>
              </a:r>
            </a:p>
          </p:txBody>
        </p:sp>
      </p:grpSp>
      <p:grpSp>
        <p:nvGrpSpPr>
          <p:cNvPr id="41" name="Group 40">
            <a:extLst>
              <a:ext uri="{FF2B5EF4-FFF2-40B4-BE49-F238E27FC236}">
                <a16:creationId xmlns:a16="http://schemas.microsoft.com/office/drawing/2014/main" id="{3466F694-3467-F14B-9E43-313D0EAF362E}"/>
              </a:ext>
            </a:extLst>
          </p:cNvPr>
          <p:cNvGrpSpPr/>
          <p:nvPr/>
        </p:nvGrpSpPr>
        <p:grpSpPr>
          <a:xfrm>
            <a:off x="8662779" y="1800822"/>
            <a:ext cx="271189" cy="479404"/>
            <a:chOff x="333361" y="2994739"/>
            <a:chExt cx="271189" cy="479404"/>
          </a:xfrm>
        </p:grpSpPr>
        <p:grpSp>
          <p:nvGrpSpPr>
            <p:cNvPr id="42" name="Group 41">
              <a:extLst>
                <a:ext uri="{FF2B5EF4-FFF2-40B4-BE49-F238E27FC236}">
                  <a16:creationId xmlns:a16="http://schemas.microsoft.com/office/drawing/2014/main" id="{E17C0207-4E8B-294B-8CA4-FC0160CD6DCA}"/>
                </a:ext>
              </a:extLst>
            </p:cNvPr>
            <p:cNvGrpSpPr/>
            <p:nvPr/>
          </p:nvGrpSpPr>
          <p:grpSpPr>
            <a:xfrm>
              <a:off x="333361" y="2994739"/>
              <a:ext cx="271189" cy="271189"/>
              <a:chOff x="9752013" y="1371441"/>
              <a:chExt cx="1828959" cy="1828959"/>
            </a:xfrm>
          </p:grpSpPr>
          <p:sp>
            <p:nvSpPr>
              <p:cNvPr id="44" name="Oval 43">
                <a:extLst>
                  <a:ext uri="{FF2B5EF4-FFF2-40B4-BE49-F238E27FC236}">
                    <a16:creationId xmlns:a16="http://schemas.microsoft.com/office/drawing/2014/main" id="{F45287DC-8913-DC45-AA4C-386582EC8A95}"/>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5" name="Freeform 44">
                <a:extLst>
                  <a:ext uri="{FF2B5EF4-FFF2-40B4-BE49-F238E27FC236}">
                    <a16:creationId xmlns:a16="http://schemas.microsoft.com/office/drawing/2014/main" id="{3E73FC0D-E25C-F54E-887F-7298BBFB6F1C}"/>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43" name="TextBox 42">
              <a:extLst>
                <a:ext uri="{FF2B5EF4-FFF2-40B4-BE49-F238E27FC236}">
                  <a16:creationId xmlns:a16="http://schemas.microsoft.com/office/drawing/2014/main" id="{5891B6EF-BB18-AF4E-AF78-21733AF4F4A9}"/>
                </a:ext>
              </a:extLst>
            </p:cNvPr>
            <p:cNvSpPr txBox="1"/>
            <p:nvPr/>
          </p:nvSpPr>
          <p:spPr>
            <a:xfrm>
              <a:off x="388805" y="3320255"/>
              <a:ext cx="160300" cy="153888"/>
            </a:xfrm>
            <a:prstGeom prst="rect">
              <a:avLst/>
            </a:prstGeom>
          </p:spPr>
          <p:txBody>
            <a:bodyPr wrap="none" lIns="0" tIns="0" rIns="0" bIns="0" rtlCol="0">
              <a:spAutoFit/>
            </a:bodyPr>
            <a:lstStyle/>
            <a:p>
              <a:pPr algn="l">
                <a:spcAft>
                  <a:spcPts val="600"/>
                </a:spcAft>
              </a:pPr>
              <a:r>
                <a:rPr lang="en-US" sz="1000" dirty="0"/>
                <a:t>1m</a:t>
              </a:r>
            </a:p>
          </p:txBody>
        </p:sp>
      </p:grpSp>
    </p:spTree>
    <p:extLst>
      <p:ext uri="{BB962C8B-B14F-4D97-AF65-F5344CB8AC3E}">
        <p14:creationId xmlns:p14="http://schemas.microsoft.com/office/powerpoint/2010/main" val="173677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II</a:t>
            </a:r>
          </a:p>
        </p:txBody>
      </p:sp>
      <p:sp>
        <p:nvSpPr>
          <p:cNvPr id="2" name="Subtitle 1">
            <a:extLst>
              <a:ext uri="{FF2B5EF4-FFF2-40B4-BE49-F238E27FC236}">
                <a16:creationId xmlns:a16="http://schemas.microsoft.com/office/drawing/2014/main" id="{9F8FF83A-30EA-4CA3-A93A-4230F522FC68}"/>
              </a:ext>
            </a:extLst>
          </p:cNvPr>
          <p:cNvSpPr>
            <a:spLocks noGrp="1"/>
          </p:cNvSpPr>
          <p:nvPr>
            <p:ph type="subTitle" idx="10"/>
          </p:nvPr>
        </p:nvSpPr>
        <p:spPr/>
        <p:txBody>
          <a:bodyPr/>
          <a:lstStyle/>
          <a:p>
            <a:r>
              <a:rPr lang="en-US" dirty="0"/>
              <a:t>Click to edit optional subtitle</a:t>
            </a:r>
          </a:p>
        </p:txBody>
      </p:sp>
      <p:graphicFrame>
        <p:nvGraphicFramePr>
          <p:cNvPr id="9" name="Content Placeholder 5">
            <a:extLst>
              <a:ext uri="{FF2B5EF4-FFF2-40B4-BE49-F238E27FC236}">
                <a16:creationId xmlns:a16="http://schemas.microsoft.com/office/drawing/2014/main" id="{62329DAF-A415-465A-844D-0E94D7BA01EF}"/>
              </a:ext>
            </a:extLst>
          </p:cNvPr>
          <p:cNvGraphicFramePr>
            <a:graphicFrameLocks/>
          </p:cNvGraphicFramePr>
          <p:nvPr>
            <p:extLst>
              <p:ext uri="{D42A27DB-BD31-4B8C-83A1-F6EECF244321}">
                <p14:modId xmlns:p14="http://schemas.microsoft.com/office/powerpoint/2010/main" val="1736432942"/>
              </p:ext>
            </p:extLst>
          </p:nvPr>
        </p:nvGraphicFramePr>
        <p:xfrm>
          <a:off x="615950" y="1619793"/>
          <a:ext cx="10967505" cy="4548173"/>
        </p:xfrm>
        <a:graphic>
          <a:graphicData uri="http://schemas.openxmlformats.org/drawingml/2006/table">
            <a:tbl>
              <a:tblPr firstRow="1" bandRow="1">
                <a:tableStyleId>{EB9631B5-78F2-41C9-869B-9F39066F8104}</a:tableStyleId>
              </a:tblPr>
              <a:tblGrid>
                <a:gridCol w="4847259">
                  <a:extLst>
                    <a:ext uri="{9D8B030D-6E8A-4147-A177-3AD203B41FA5}">
                      <a16:colId xmlns:a16="http://schemas.microsoft.com/office/drawing/2014/main" val="2214284477"/>
                    </a:ext>
                  </a:extLst>
                </a:gridCol>
                <a:gridCol w="3829878">
                  <a:extLst>
                    <a:ext uri="{9D8B030D-6E8A-4147-A177-3AD203B41FA5}">
                      <a16:colId xmlns:a16="http://schemas.microsoft.com/office/drawing/2014/main" val="1951745682"/>
                    </a:ext>
                  </a:extLst>
                </a:gridCol>
                <a:gridCol w="2290368">
                  <a:extLst>
                    <a:ext uri="{9D8B030D-6E8A-4147-A177-3AD203B41FA5}">
                      <a16:colId xmlns:a16="http://schemas.microsoft.com/office/drawing/2014/main" val="2316221431"/>
                    </a:ext>
                  </a:extLst>
                </a:gridCol>
              </a:tblGrid>
              <a:tr h="455123">
                <a:tc>
                  <a:txBody>
                    <a:bodyPr/>
                    <a:lstStyle/>
                    <a:p>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1" dirty="0"/>
                        <a:t>Lorem Ipsum</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2046525">
                <a:tc>
                  <a:txBody>
                    <a:bodyPr/>
                    <a:lstStyle/>
                    <a:p>
                      <a:pPr marL="0" algn="l" defTabSz="914400" rtl="0" eaLnBrk="1" latinLnBrk="0" hangingPunct="1"/>
                      <a:r>
                        <a:rPr lang="da-DK" sz="1400" b="1" kern="1200" dirty="0">
                          <a:solidFill>
                            <a:schemeClr val="accent1"/>
                          </a:solidFill>
                          <a:latin typeface="+mn-lt"/>
                          <a:ea typeface="+mn-ea"/>
                          <a:cs typeface="+mn-cs"/>
                        </a:rPr>
                        <a:t>Lorem Ipsum Dolor Sit Amet</a:t>
                      </a:r>
                    </a:p>
                    <a:p>
                      <a:r>
                        <a:rPr lang="da-DK" sz="1200" b="1" dirty="0">
                          <a:solidFill>
                            <a:schemeClr val="tx2"/>
                          </a:solidFill>
                        </a:rPr>
                        <a:t>Lorem Ipsum Dolor Sit Amet</a:t>
                      </a:r>
                    </a:p>
                    <a:p>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a:t>
                      </a:r>
                      <a:endParaRPr lang="en-US" sz="1200" kern="1200" dirty="0">
                        <a:solidFill>
                          <a:schemeClr val="tx2"/>
                        </a:solidFill>
                        <a:latin typeface="+mn-lt"/>
                        <a:ea typeface="+mn-ea"/>
                        <a:cs typeface="+mn-cs"/>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2046525">
                <a:tc>
                  <a:txBody>
                    <a:bodyPr/>
                    <a:lstStyle/>
                    <a:p>
                      <a:pPr marL="0" algn="l" defTabSz="914400" rtl="0" eaLnBrk="1" latinLnBrk="0" hangingPunct="1"/>
                      <a:r>
                        <a:rPr lang="da-DK" sz="1400" b="1" kern="1200" dirty="0">
                          <a:solidFill>
                            <a:schemeClr val="accent1"/>
                          </a:solidFill>
                          <a:latin typeface="+mn-lt"/>
                          <a:ea typeface="+mn-ea"/>
                          <a:cs typeface="+mn-cs"/>
                        </a:rPr>
                        <a:t>Lorem Ipsum Dolor Sit Amet</a:t>
                      </a:r>
                    </a:p>
                    <a:p>
                      <a:r>
                        <a:rPr lang="da-DK" sz="1200" b="1" dirty="0">
                          <a:solidFill>
                            <a:schemeClr val="tx2"/>
                          </a:solidFill>
                        </a:rPr>
                        <a:t>Lorem Ipsum Dolor Sit Amet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txBody>
                  <a:tcPr marL="182880" marR="182880" marT="182880" marB="182880">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bl>
          </a:graphicData>
        </a:graphic>
      </p:graphicFrame>
    </p:spTree>
    <p:extLst>
      <p:ext uri="{BB962C8B-B14F-4D97-AF65-F5344CB8AC3E}">
        <p14:creationId xmlns:p14="http://schemas.microsoft.com/office/powerpoint/2010/main" val="10382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Vertical Callouts</a:t>
            </a:r>
          </a:p>
        </p:txBody>
      </p:sp>
      <p:sp>
        <p:nvSpPr>
          <p:cNvPr id="4" name="Subtitle 3">
            <a:extLst>
              <a:ext uri="{FF2B5EF4-FFF2-40B4-BE49-F238E27FC236}">
                <a16:creationId xmlns:a16="http://schemas.microsoft.com/office/drawing/2014/main" id="{AFF1BA0E-B869-46E7-80DE-E4D6F5EBF82F}"/>
              </a:ext>
            </a:extLst>
          </p:cNvPr>
          <p:cNvSpPr>
            <a:spLocks noGrp="1"/>
          </p:cNvSpPr>
          <p:nvPr>
            <p:ph type="subTitle" idx="10"/>
          </p:nvPr>
        </p:nvSpPr>
        <p:spPr/>
        <p:txBody>
          <a:bodyPr/>
          <a:lstStyle/>
          <a:p>
            <a:r>
              <a:rPr lang="en-US" dirty="0"/>
              <a:t>Click to edit optional subtitle</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extLst>
              <p:ext uri="{D42A27DB-BD31-4B8C-83A1-F6EECF244321}">
                <p14:modId xmlns:p14="http://schemas.microsoft.com/office/powerpoint/2010/main" val="2932533187"/>
              </p:ext>
            </p:extLst>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grpSp>
        <p:nvGrpSpPr>
          <p:cNvPr id="8" name="Group 7">
            <a:extLst>
              <a:ext uri="{FF2B5EF4-FFF2-40B4-BE49-F238E27FC236}">
                <a16:creationId xmlns:a16="http://schemas.microsoft.com/office/drawing/2014/main" id="{A4B1604E-E581-4A64-9935-D7C622C307B0}"/>
              </a:ext>
            </a:extLst>
          </p:cNvPr>
          <p:cNvGrpSpPr/>
          <p:nvPr/>
        </p:nvGrpSpPr>
        <p:grpSpPr>
          <a:xfrm>
            <a:off x="9686046" y="3068278"/>
            <a:ext cx="1623287" cy="1046522"/>
            <a:chOff x="9759000" y="3419954"/>
            <a:chExt cx="1623287" cy="1046522"/>
          </a:xfrm>
          <a:solidFill>
            <a:schemeClr val="bg1"/>
          </a:solidFill>
        </p:grpSpPr>
        <p:sp>
          <p:nvSpPr>
            <p:cNvPr id="10" name="TextBox 9">
              <a:extLst>
                <a:ext uri="{FF2B5EF4-FFF2-40B4-BE49-F238E27FC236}">
                  <a16:creationId xmlns:a16="http://schemas.microsoft.com/office/drawing/2014/main" id="{DEFB2175-71C7-4105-9AA7-2A37972CBE89}"/>
                </a:ext>
              </a:extLst>
            </p:cNvPr>
            <p:cNvSpPr txBox="1"/>
            <p:nvPr/>
          </p:nvSpPr>
          <p:spPr>
            <a:xfrm>
              <a:off x="9759000" y="40733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11" name="Straight Connector 10">
              <a:extLst>
                <a:ext uri="{FF2B5EF4-FFF2-40B4-BE49-F238E27FC236}">
                  <a16:creationId xmlns:a16="http://schemas.microsoft.com/office/drawing/2014/main" id="{779A3131-83D2-44E1-B8A3-CFDF129CD4D5}"/>
                </a:ext>
              </a:extLst>
            </p:cNvPr>
            <p:cNvCxnSpPr>
              <a:cxnSpLocks/>
            </p:cNvCxnSpPr>
            <p:nvPr/>
          </p:nvCxnSpPr>
          <p:spPr>
            <a:xfrm>
              <a:off x="10561875" y="3419954"/>
              <a:ext cx="0" cy="596310"/>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F92D6DF-E03A-46F4-9961-DB66EEA01A0E}"/>
              </a:ext>
            </a:extLst>
          </p:cNvPr>
          <p:cNvGrpSpPr/>
          <p:nvPr/>
        </p:nvGrpSpPr>
        <p:grpSpPr>
          <a:xfrm>
            <a:off x="4372940" y="3019144"/>
            <a:ext cx="3026275" cy="2093001"/>
            <a:chOff x="4830140" y="1954834"/>
            <a:chExt cx="3026275" cy="2093001"/>
          </a:xfrm>
          <a:solidFill>
            <a:schemeClr val="bg1"/>
          </a:solidFill>
        </p:grpSpPr>
        <p:sp>
          <p:nvSpPr>
            <p:cNvPr id="13" name="TextBox 59">
              <a:extLst>
                <a:ext uri="{FF2B5EF4-FFF2-40B4-BE49-F238E27FC236}">
                  <a16:creationId xmlns:a16="http://schemas.microsoft.com/office/drawing/2014/main" id="{8D3C32C2-0978-4CD8-BDFF-4D2DB8701C9D}"/>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04:</a:t>
              </a:r>
              <a:br>
                <a:rPr lang="en-US" sz="1400" b="1" dirty="0">
                  <a:solidFill>
                    <a:schemeClr val="accent1"/>
                  </a:solidFill>
                </a:rPr>
              </a:br>
              <a:r>
                <a:rPr lang="en-US" sz="1400" dirty="0">
                  <a:solidFill>
                    <a:schemeClr val="tx2"/>
                  </a:solidFill>
                </a:rPr>
                <a:t>Lorem ipsum dolor sit amet consectetuer adipiscing elit.</a:t>
              </a:r>
            </a:p>
          </p:txBody>
        </p:sp>
        <p:cxnSp>
          <p:nvCxnSpPr>
            <p:cNvPr id="14" name="Straight Connector 13">
              <a:extLst>
                <a:ext uri="{FF2B5EF4-FFF2-40B4-BE49-F238E27FC236}">
                  <a16:creationId xmlns:a16="http://schemas.microsoft.com/office/drawing/2014/main" id="{457F2B1A-06C8-471B-8F83-9DA4A514DCCA}"/>
                </a:ext>
              </a:extLst>
            </p:cNvPr>
            <p:cNvCxnSpPr>
              <a:cxnSpLocks/>
            </p:cNvCxnSpPr>
            <p:nvPr/>
          </p:nvCxnSpPr>
          <p:spPr>
            <a:xfrm>
              <a:off x="4830140" y="1954834"/>
              <a:ext cx="0" cy="207366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F22B7E3-14E6-4FBA-88D1-CCA6F9B4FA96}"/>
              </a:ext>
            </a:extLst>
          </p:cNvPr>
          <p:cNvGrpSpPr/>
          <p:nvPr/>
        </p:nvGrpSpPr>
        <p:grpSpPr>
          <a:xfrm>
            <a:off x="8097338" y="2988553"/>
            <a:ext cx="3026275" cy="2123592"/>
            <a:chOff x="4830140" y="1924243"/>
            <a:chExt cx="3026275" cy="2123592"/>
          </a:xfrm>
          <a:solidFill>
            <a:schemeClr val="bg1"/>
          </a:solidFill>
        </p:grpSpPr>
        <p:sp>
          <p:nvSpPr>
            <p:cNvPr id="16" name="TextBox 59">
              <a:extLst>
                <a:ext uri="{FF2B5EF4-FFF2-40B4-BE49-F238E27FC236}">
                  <a16:creationId xmlns:a16="http://schemas.microsoft.com/office/drawing/2014/main" id="{BD3E3201-A4E7-4D2F-B389-079D1BD48CAB}"/>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JAN 29:</a:t>
              </a:r>
              <a:br>
                <a:rPr lang="en-US" sz="1400" b="1" dirty="0">
                  <a:solidFill>
                    <a:schemeClr val="accent1"/>
                  </a:solidFill>
                </a:rPr>
              </a:br>
              <a:r>
                <a:rPr lang="en-US" sz="1400" dirty="0">
                  <a:solidFill>
                    <a:schemeClr val="tx2"/>
                  </a:solidFill>
                </a:rPr>
                <a:t>Lorem ipsum dolor sit amet consectetuer adipiscing elit.</a:t>
              </a:r>
            </a:p>
          </p:txBody>
        </p:sp>
        <p:cxnSp>
          <p:nvCxnSpPr>
            <p:cNvPr id="17" name="Straight Connector 16">
              <a:extLst>
                <a:ext uri="{FF2B5EF4-FFF2-40B4-BE49-F238E27FC236}">
                  <a16:creationId xmlns:a16="http://schemas.microsoft.com/office/drawing/2014/main" id="{C691DE97-3648-4B5C-A8D1-22C14780A5A0}"/>
                </a:ext>
              </a:extLst>
            </p:cNvPr>
            <p:cNvCxnSpPr>
              <a:cxnSpLocks/>
            </p:cNvCxnSpPr>
            <p:nvPr/>
          </p:nvCxnSpPr>
          <p:spPr>
            <a:xfrm>
              <a:off x="4830140" y="1924243"/>
              <a:ext cx="0" cy="2104256"/>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D69E1AE6-455F-437B-9922-DE559F1CA71D}"/>
              </a:ext>
            </a:extLst>
          </p:cNvPr>
          <p:cNvGrpSpPr/>
          <p:nvPr/>
        </p:nvGrpSpPr>
        <p:grpSpPr>
          <a:xfrm>
            <a:off x="2128376" y="3068278"/>
            <a:ext cx="1623287" cy="1960922"/>
            <a:chOff x="9759000" y="3419954"/>
            <a:chExt cx="1623287" cy="1960922"/>
          </a:xfrm>
          <a:solidFill>
            <a:schemeClr val="bg1"/>
          </a:solidFill>
        </p:grpSpPr>
        <p:sp>
          <p:nvSpPr>
            <p:cNvPr id="20" name="TextBox 19">
              <a:extLst>
                <a:ext uri="{FF2B5EF4-FFF2-40B4-BE49-F238E27FC236}">
                  <a16:creationId xmlns:a16="http://schemas.microsoft.com/office/drawing/2014/main" id="{9FCFE61E-098A-49F6-A01C-CAB7BD0A715B}"/>
                </a:ext>
              </a:extLst>
            </p:cNvPr>
            <p:cNvSpPr txBox="1"/>
            <p:nvPr/>
          </p:nvSpPr>
          <p:spPr>
            <a:xfrm>
              <a:off x="9759000" y="49877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21" name="Straight Connector 20">
              <a:extLst>
                <a:ext uri="{FF2B5EF4-FFF2-40B4-BE49-F238E27FC236}">
                  <a16:creationId xmlns:a16="http://schemas.microsoft.com/office/drawing/2014/main" id="{5F190D29-2B53-4121-BF21-A8AE10297F36}"/>
                </a:ext>
              </a:extLst>
            </p:cNvPr>
            <p:cNvCxnSpPr>
              <a:cxnSpLocks/>
            </p:cNvCxnSpPr>
            <p:nvPr/>
          </p:nvCxnSpPr>
          <p:spPr>
            <a:xfrm>
              <a:off x="10561875" y="3419954"/>
              <a:ext cx="0" cy="1503722"/>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EBBCEC4-A893-43CE-AEA4-08A256160522}"/>
              </a:ext>
            </a:extLst>
          </p:cNvPr>
          <p:cNvGrpSpPr/>
          <p:nvPr/>
        </p:nvGrpSpPr>
        <p:grpSpPr>
          <a:xfrm>
            <a:off x="1077820" y="3009514"/>
            <a:ext cx="3026275" cy="1185192"/>
            <a:chOff x="1077820" y="2905464"/>
            <a:chExt cx="3026275" cy="1185192"/>
          </a:xfrm>
          <a:solidFill>
            <a:schemeClr val="bg1"/>
          </a:solidFill>
        </p:grpSpPr>
        <p:sp>
          <p:nvSpPr>
            <p:cNvPr id="23" name="TextBox 59">
              <a:extLst>
                <a:ext uri="{FF2B5EF4-FFF2-40B4-BE49-F238E27FC236}">
                  <a16:creationId xmlns:a16="http://schemas.microsoft.com/office/drawing/2014/main" id="{1AF23C8F-78A9-4529-AA9C-D307B721FC53}"/>
                </a:ext>
              </a:extLst>
            </p:cNvPr>
            <p:cNvSpPr txBox="1">
              <a:spLocks noChangeArrowheads="1"/>
            </p:cNvSpPr>
            <p:nvPr/>
          </p:nvSpPr>
          <p:spPr bwMode="auto">
            <a:xfrm>
              <a:off x="1089319" y="335199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OCT 16:</a:t>
              </a:r>
              <a:br>
                <a:rPr lang="en-US" sz="1400" b="1" dirty="0">
                  <a:solidFill>
                    <a:schemeClr val="accent1"/>
                  </a:solidFill>
                </a:rPr>
              </a:br>
              <a:r>
                <a:rPr lang="en-US" sz="1400" dirty="0">
                  <a:solidFill>
                    <a:schemeClr val="tx2"/>
                  </a:solidFill>
                </a:rPr>
                <a:t>Lorem ipsum dolor sit amet consectetuer adipiscing elit. </a:t>
              </a:r>
            </a:p>
          </p:txBody>
        </p:sp>
        <p:cxnSp>
          <p:nvCxnSpPr>
            <p:cNvPr id="24" name="Straight Connector 23">
              <a:extLst>
                <a:ext uri="{FF2B5EF4-FFF2-40B4-BE49-F238E27FC236}">
                  <a16:creationId xmlns:a16="http://schemas.microsoft.com/office/drawing/2014/main" id="{2CD8D485-546F-402A-91B1-5B26C5148375}"/>
                </a:ext>
              </a:extLst>
            </p:cNvPr>
            <p:cNvCxnSpPr>
              <a:cxnSpLocks/>
            </p:cNvCxnSpPr>
            <p:nvPr/>
          </p:nvCxnSpPr>
          <p:spPr>
            <a:xfrm>
              <a:off x="1077820" y="290546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7ADB874-4B43-4E16-AFB8-2BE77E287BAE}"/>
              </a:ext>
            </a:extLst>
          </p:cNvPr>
          <p:cNvGrpSpPr/>
          <p:nvPr/>
        </p:nvGrpSpPr>
        <p:grpSpPr>
          <a:xfrm>
            <a:off x="4830140" y="3019144"/>
            <a:ext cx="3026275" cy="1185192"/>
            <a:chOff x="4830140" y="2915094"/>
            <a:chExt cx="3026275" cy="1185192"/>
          </a:xfrm>
          <a:solidFill>
            <a:schemeClr val="bg1"/>
          </a:solidFill>
        </p:grpSpPr>
        <p:sp>
          <p:nvSpPr>
            <p:cNvPr id="26" name="TextBox 59">
              <a:extLst>
                <a:ext uri="{FF2B5EF4-FFF2-40B4-BE49-F238E27FC236}">
                  <a16:creationId xmlns:a16="http://schemas.microsoft.com/office/drawing/2014/main" id="{5A17E223-6E44-4B64-839D-4F1A56CCFDBB}"/>
                </a:ext>
              </a:extLst>
            </p:cNvPr>
            <p:cNvSpPr txBox="1">
              <a:spLocks noChangeArrowheads="1"/>
            </p:cNvSpPr>
            <p:nvPr/>
          </p:nvSpPr>
          <p:spPr bwMode="auto">
            <a:xfrm>
              <a:off x="4841639" y="336162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12:</a:t>
              </a:r>
              <a:br>
                <a:rPr lang="en-US" sz="1400" b="1" dirty="0">
                  <a:solidFill>
                    <a:schemeClr val="accent1"/>
                  </a:solidFill>
                </a:rPr>
              </a:br>
              <a:r>
                <a:rPr lang="en-US" sz="1400" dirty="0">
                  <a:solidFill>
                    <a:schemeClr val="tx2"/>
                  </a:solidFill>
                </a:rPr>
                <a:t>Lorem ipsum dolor sit amet consectetuer adipiscing elit.</a:t>
              </a:r>
            </a:p>
          </p:txBody>
        </p:sp>
        <p:cxnSp>
          <p:nvCxnSpPr>
            <p:cNvPr id="27" name="Straight Connector 26">
              <a:extLst>
                <a:ext uri="{FF2B5EF4-FFF2-40B4-BE49-F238E27FC236}">
                  <a16:creationId xmlns:a16="http://schemas.microsoft.com/office/drawing/2014/main" id="{5EF35A08-EB25-4657-A208-6AF7487DC295}"/>
                </a:ext>
              </a:extLst>
            </p:cNvPr>
            <p:cNvCxnSpPr>
              <a:cxnSpLocks/>
            </p:cNvCxnSpPr>
            <p:nvPr/>
          </p:nvCxnSpPr>
          <p:spPr>
            <a:xfrm>
              <a:off x="4830140" y="291509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73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Gantt Callouts</a:t>
            </a:r>
          </a:p>
        </p:txBody>
      </p:sp>
      <p:sp>
        <p:nvSpPr>
          <p:cNvPr id="4" name="Subtitle 3">
            <a:extLst>
              <a:ext uri="{FF2B5EF4-FFF2-40B4-BE49-F238E27FC236}">
                <a16:creationId xmlns:a16="http://schemas.microsoft.com/office/drawing/2014/main" id="{F982F3D8-A62C-4624-991C-C155CF48662C}"/>
              </a:ext>
            </a:extLst>
          </p:cNvPr>
          <p:cNvSpPr>
            <a:spLocks noGrp="1"/>
          </p:cNvSpPr>
          <p:nvPr>
            <p:ph type="subTitle" idx="10"/>
          </p:nvPr>
        </p:nvSpPr>
        <p:spPr/>
        <p:txBody>
          <a:bodyPr/>
          <a:lstStyle/>
          <a:p>
            <a:r>
              <a:rPr lang="en-US" dirty="0"/>
              <a:t>Click to edit optional subtitle</a:t>
            </a:r>
          </a:p>
        </p:txBody>
      </p:sp>
      <p:graphicFrame>
        <p:nvGraphicFramePr>
          <p:cNvPr id="28" name="Table 27">
            <a:extLst>
              <a:ext uri="{FF2B5EF4-FFF2-40B4-BE49-F238E27FC236}">
                <a16:creationId xmlns:a16="http://schemas.microsoft.com/office/drawing/2014/main" id="{F4E89949-DE51-4F01-99F4-CC4DCBC6362C}"/>
              </a:ext>
            </a:extLst>
          </p:cNvPr>
          <p:cNvGraphicFramePr>
            <a:graphicFrameLocks noGrp="1"/>
          </p:cNvGraphicFramePr>
          <p:nvPr>
            <p:extLst>
              <p:ext uri="{D42A27DB-BD31-4B8C-83A1-F6EECF244321}">
                <p14:modId xmlns:p14="http://schemas.microsoft.com/office/powerpoint/2010/main" val="2592377864"/>
              </p:ext>
            </p:extLst>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sp>
        <p:nvSpPr>
          <p:cNvPr id="29" name="Arrow: Pentagon 28">
            <a:extLst>
              <a:ext uri="{FF2B5EF4-FFF2-40B4-BE49-F238E27FC236}">
                <a16:creationId xmlns:a16="http://schemas.microsoft.com/office/drawing/2014/main" id="{23A366DC-DE5D-411E-B834-AE6C063B04C5}"/>
              </a:ext>
            </a:extLst>
          </p:cNvPr>
          <p:cNvSpPr/>
          <p:nvPr/>
        </p:nvSpPr>
        <p:spPr bwMode="gray">
          <a:xfrm>
            <a:off x="3921762" y="4721131"/>
            <a:ext cx="7640690" cy="457200"/>
          </a:xfrm>
          <a:prstGeom prst="homePlat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DEC 04: </a:t>
            </a:r>
            <a:r>
              <a:rPr lang="en-US" sz="1600" dirty="0">
                <a:solidFill>
                  <a:schemeClr val="bg1"/>
                </a:solidFill>
              </a:rPr>
              <a:t>Lorem ipsum</a:t>
            </a:r>
          </a:p>
        </p:txBody>
      </p:sp>
      <p:sp>
        <p:nvSpPr>
          <p:cNvPr id="30" name="Arrow: Pentagon 29">
            <a:extLst>
              <a:ext uri="{FF2B5EF4-FFF2-40B4-BE49-F238E27FC236}">
                <a16:creationId xmlns:a16="http://schemas.microsoft.com/office/drawing/2014/main" id="{56E95556-5403-4110-8998-DA90B4073542}"/>
              </a:ext>
            </a:extLst>
          </p:cNvPr>
          <p:cNvSpPr/>
          <p:nvPr/>
        </p:nvSpPr>
        <p:spPr bwMode="gray">
          <a:xfrm>
            <a:off x="2336799" y="3955863"/>
            <a:ext cx="5586414" cy="457200"/>
          </a:xfrm>
          <a:prstGeom prst="homePlat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NOV 06: </a:t>
            </a:r>
            <a:r>
              <a:rPr lang="en-US" sz="1600" dirty="0">
                <a:solidFill>
                  <a:schemeClr val="bg1"/>
                </a:solidFill>
              </a:rPr>
              <a:t>Lorem ipsum</a:t>
            </a:r>
          </a:p>
        </p:txBody>
      </p:sp>
      <p:sp>
        <p:nvSpPr>
          <p:cNvPr id="31" name="Arrow: Pentagon 30">
            <a:extLst>
              <a:ext uri="{FF2B5EF4-FFF2-40B4-BE49-F238E27FC236}">
                <a16:creationId xmlns:a16="http://schemas.microsoft.com/office/drawing/2014/main" id="{FEE4B13F-1D77-4F34-B30F-2243737CD6A6}"/>
              </a:ext>
            </a:extLst>
          </p:cNvPr>
          <p:cNvSpPr/>
          <p:nvPr/>
        </p:nvSpPr>
        <p:spPr bwMode="gray">
          <a:xfrm>
            <a:off x="620590" y="5486400"/>
            <a:ext cx="10941862" cy="457200"/>
          </a:xfrm>
          <a:prstGeom prst="homePlate">
            <a:avLst/>
          </a:prstGeom>
          <a:solidFill>
            <a:srgbClr val="F8981D"/>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ONGOING: </a:t>
            </a:r>
            <a:r>
              <a:rPr lang="en-US" sz="1600" dirty="0">
                <a:solidFill>
                  <a:schemeClr val="bg1"/>
                </a:solidFill>
              </a:rPr>
              <a:t>Lorem ipsum</a:t>
            </a:r>
          </a:p>
        </p:txBody>
      </p:sp>
      <p:sp>
        <p:nvSpPr>
          <p:cNvPr id="32" name="Arrow: Pentagon 31">
            <a:extLst>
              <a:ext uri="{FF2B5EF4-FFF2-40B4-BE49-F238E27FC236}">
                <a16:creationId xmlns:a16="http://schemas.microsoft.com/office/drawing/2014/main" id="{08F750DB-B79B-4184-B97F-DD04B7A0B250}"/>
              </a:ext>
            </a:extLst>
          </p:cNvPr>
          <p:cNvSpPr/>
          <p:nvPr/>
        </p:nvSpPr>
        <p:spPr bwMode="gray">
          <a:xfrm>
            <a:off x="620590" y="3190595"/>
            <a:ext cx="5473822" cy="457200"/>
          </a:xfrm>
          <a:prstGeom prst="homePlat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lvl="0" defTabSz="913852">
              <a:spcAft>
                <a:spcPts val="600"/>
              </a:spcAft>
              <a:defRPr/>
            </a:pPr>
            <a:r>
              <a:rPr lang="en-US" sz="1600" b="1" dirty="0">
                <a:solidFill>
                  <a:schemeClr val="bg1"/>
                </a:solidFill>
              </a:rPr>
              <a:t>OCT 16: </a:t>
            </a:r>
            <a:r>
              <a:rPr lang="en-US" sz="1600" dirty="0">
                <a:solidFill>
                  <a:schemeClr val="bg1"/>
                </a:solidFill>
              </a:rPr>
              <a:t>Lorem ipsum</a:t>
            </a:r>
          </a:p>
        </p:txBody>
      </p:sp>
    </p:spTree>
    <p:extLst>
      <p:ext uri="{BB962C8B-B14F-4D97-AF65-F5344CB8AC3E}">
        <p14:creationId xmlns:p14="http://schemas.microsoft.com/office/powerpoint/2010/main" val="267402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468C7A0B-3694-4FD8-A81A-192758BDE313}"/>
              </a:ext>
            </a:extLst>
          </p:cNvPr>
          <p:cNvGraphicFramePr/>
          <p:nvPr>
            <p:extLst>
              <p:ext uri="{D42A27DB-BD31-4B8C-83A1-F6EECF244321}">
                <p14:modId xmlns:p14="http://schemas.microsoft.com/office/powerpoint/2010/main" val="2460604362"/>
              </p:ext>
            </p:extLst>
          </p:nvPr>
        </p:nvGraphicFramePr>
        <p:xfrm>
          <a:off x="7994663" y="1876425"/>
          <a:ext cx="2612754" cy="2641774"/>
        </p:xfrm>
        <a:graphic>
          <a:graphicData uri="http://schemas.openxmlformats.org/drawingml/2006/chart">
            <c:chart xmlns:c="http://schemas.openxmlformats.org/drawingml/2006/chart" xmlns:r="http://schemas.openxmlformats.org/officeDocument/2006/relationships" r:id="rId3"/>
          </a:graphicData>
        </a:graphic>
      </p:graphicFrame>
      <p:sp>
        <p:nvSpPr>
          <p:cNvPr id="19" name="Oval 18">
            <a:extLst>
              <a:ext uri="{FF2B5EF4-FFF2-40B4-BE49-F238E27FC236}">
                <a16:creationId xmlns:a16="http://schemas.microsoft.com/office/drawing/2014/main" id="{AA1733CA-FEE3-491F-BCEF-97FE896F2F53}"/>
              </a:ext>
            </a:extLst>
          </p:cNvPr>
          <p:cNvSpPr/>
          <p:nvPr/>
        </p:nvSpPr>
        <p:spPr>
          <a:xfrm>
            <a:off x="8387971"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2"/>
                </a:solidFill>
              </a:rPr>
              <a:t>75%</a:t>
            </a:r>
          </a:p>
        </p:txBody>
      </p:sp>
      <p:graphicFrame>
        <p:nvGraphicFramePr>
          <p:cNvPr id="16" name="Chart 15">
            <a:extLst>
              <a:ext uri="{FF2B5EF4-FFF2-40B4-BE49-F238E27FC236}">
                <a16:creationId xmlns:a16="http://schemas.microsoft.com/office/drawing/2014/main" id="{43B9F416-7B50-4542-A9F3-4D55B31917FB}"/>
              </a:ext>
            </a:extLst>
          </p:cNvPr>
          <p:cNvGraphicFramePr/>
          <p:nvPr>
            <p:extLst>
              <p:ext uri="{D42A27DB-BD31-4B8C-83A1-F6EECF244321}">
                <p14:modId xmlns:p14="http://schemas.microsoft.com/office/powerpoint/2010/main" val="1590708889"/>
              </p:ext>
            </p:extLst>
          </p:nvPr>
        </p:nvGraphicFramePr>
        <p:xfrm>
          <a:off x="4791616" y="1876425"/>
          <a:ext cx="2612754" cy="2641774"/>
        </p:xfrm>
        <a:graphic>
          <a:graphicData uri="http://schemas.openxmlformats.org/drawingml/2006/chart">
            <c:chart xmlns:c="http://schemas.openxmlformats.org/drawingml/2006/chart" xmlns:r="http://schemas.openxmlformats.org/officeDocument/2006/relationships" r:id="rId4"/>
          </a:graphicData>
        </a:graphic>
      </p:graphicFrame>
      <p:sp>
        <p:nvSpPr>
          <p:cNvPr id="17" name="Oval 16">
            <a:extLst>
              <a:ext uri="{FF2B5EF4-FFF2-40B4-BE49-F238E27FC236}">
                <a16:creationId xmlns:a16="http://schemas.microsoft.com/office/drawing/2014/main" id="{28F93A94-06F0-406D-9ED2-C24AA25B4A2F}"/>
              </a:ext>
            </a:extLst>
          </p:cNvPr>
          <p:cNvSpPr/>
          <p:nvPr/>
        </p:nvSpPr>
        <p:spPr>
          <a:xfrm>
            <a:off x="5184924"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1"/>
                </a:solidFill>
              </a:rPr>
              <a:t>75%</a:t>
            </a:r>
          </a:p>
        </p:txBody>
      </p:sp>
      <p:graphicFrame>
        <p:nvGraphicFramePr>
          <p:cNvPr id="15" name="Chart 14">
            <a:extLst>
              <a:ext uri="{FF2B5EF4-FFF2-40B4-BE49-F238E27FC236}">
                <a16:creationId xmlns:a16="http://schemas.microsoft.com/office/drawing/2014/main" id="{1A2E21CD-0387-4A84-9F89-6E3BBF22A0CC}"/>
              </a:ext>
            </a:extLst>
          </p:cNvPr>
          <p:cNvGraphicFramePr/>
          <p:nvPr>
            <p:extLst>
              <p:ext uri="{D42A27DB-BD31-4B8C-83A1-F6EECF244321}">
                <p14:modId xmlns:p14="http://schemas.microsoft.com/office/powerpoint/2010/main" val="1442527876"/>
              </p:ext>
            </p:extLst>
          </p:nvPr>
        </p:nvGraphicFramePr>
        <p:xfrm>
          <a:off x="1588569" y="1876425"/>
          <a:ext cx="2612754" cy="2641774"/>
        </p:xfrm>
        <a:graphic>
          <a:graphicData uri="http://schemas.openxmlformats.org/drawingml/2006/chart">
            <c:chart xmlns:c="http://schemas.openxmlformats.org/drawingml/2006/chart" xmlns:r="http://schemas.openxmlformats.org/officeDocument/2006/relationships" r:id="rId5"/>
          </a:graphicData>
        </a:graphic>
      </p:graphicFrame>
      <p:sp>
        <p:nvSpPr>
          <p:cNvPr id="3" name="Title 2">
            <a:extLst>
              <a:ext uri="{FF2B5EF4-FFF2-40B4-BE49-F238E27FC236}">
                <a16:creationId xmlns:a16="http://schemas.microsoft.com/office/drawing/2014/main" id="{A652A6FB-AD0E-44DC-B4CC-D5FE9475EF06}"/>
              </a:ext>
            </a:extLst>
          </p:cNvPr>
          <p:cNvSpPr>
            <a:spLocks noGrp="1"/>
          </p:cNvSpPr>
          <p:nvPr>
            <p:ph type="title"/>
          </p:nvPr>
        </p:nvSpPr>
        <p:spPr/>
        <p:txBody>
          <a:bodyPr/>
          <a:lstStyle/>
          <a:p>
            <a:r>
              <a:rPr lang="en-US" dirty="0"/>
              <a:t>Triple Statistic</a:t>
            </a:r>
          </a:p>
        </p:txBody>
      </p:sp>
      <p:sp>
        <p:nvSpPr>
          <p:cNvPr id="11" name="Subtitle 10">
            <a:extLst>
              <a:ext uri="{FF2B5EF4-FFF2-40B4-BE49-F238E27FC236}">
                <a16:creationId xmlns:a16="http://schemas.microsoft.com/office/drawing/2014/main" id="{9AE68315-E33A-4E4A-B0D3-F231896260A9}"/>
              </a:ext>
            </a:extLst>
          </p:cNvPr>
          <p:cNvSpPr>
            <a:spLocks noGrp="1"/>
          </p:cNvSpPr>
          <p:nvPr>
            <p:ph type="subTitle" idx="10"/>
          </p:nvPr>
        </p:nvSpPr>
        <p:spPr/>
        <p:txBody>
          <a:bodyPr/>
          <a:lstStyle/>
          <a:p>
            <a:r>
              <a:rPr lang="en-US" dirty="0"/>
              <a:t>Click to edit optional subtitle</a:t>
            </a:r>
          </a:p>
        </p:txBody>
      </p:sp>
      <p:sp>
        <p:nvSpPr>
          <p:cNvPr id="7" name="Content Placeholder 9">
            <a:extLst>
              <a:ext uri="{FF2B5EF4-FFF2-40B4-BE49-F238E27FC236}">
                <a16:creationId xmlns:a16="http://schemas.microsoft.com/office/drawing/2014/main" id="{D2C83124-ED48-443E-B2CF-A5645BAB6CF3}"/>
              </a:ext>
            </a:extLst>
          </p:cNvPr>
          <p:cNvSpPr txBox="1">
            <a:spLocks/>
          </p:cNvSpPr>
          <p:nvPr/>
        </p:nvSpPr>
        <p:spPr>
          <a:xfrm>
            <a:off x="1983819"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8" name="Content Placeholder 10">
            <a:extLst>
              <a:ext uri="{FF2B5EF4-FFF2-40B4-BE49-F238E27FC236}">
                <a16:creationId xmlns:a16="http://schemas.microsoft.com/office/drawing/2014/main" id="{88F8DE96-A4A4-447D-A160-93D7F11816A7}"/>
              </a:ext>
            </a:extLst>
          </p:cNvPr>
          <p:cNvSpPr txBox="1">
            <a:spLocks/>
          </p:cNvSpPr>
          <p:nvPr/>
        </p:nvSpPr>
        <p:spPr>
          <a:xfrm>
            <a:off x="5180013" y="4669651"/>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2</a:t>
            </a:r>
          </a:p>
        </p:txBody>
      </p:sp>
      <p:sp>
        <p:nvSpPr>
          <p:cNvPr id="9" name="Content Placeholder 9">
            <a:extLst>
              <a:ext uri="{FF2B5EF4-FFF2-40B4-BE49-F238E27FC236}">
                <a16:creationId xmlns:a16="http://schemas.microsoft.com/office/drawing/2014/main" id="{D0AACCA4-AE15-41F9-B8CC-50064FBE38F7}"/>
              </a:ext>
            </a:extLst>
          </p:cNvPr>
          <p:cNvSpPr txBox="1">
            <a:spLocks/>
          </p:cNvSpPr>
          <p:nvPr/>
        </p:nvSpPr>
        <p:spPr>
          <a:xfrm>
            <a:off x="8385727"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3</a:t>
            </a:r>
          </a:p>
        </p:txBody>
      </p:sp>
      <p:sp>
        <p:nvSpPr>
          <p:cNvPr id="10" name="Oval 9">
            <a:extLst>
              <a:ext uri="{FF2B5EF4-FFF2-40B4-BE49-F238E27FC236}">
                <a16:creationId xmlns:a16="http://schemas.microsoft.com/office/drawing/2014/main" id="{78DF5A12-B068-48FC-85A0-1C09CE2A3C5D}"/>
              </a:ext>
            </a:extLst>
          </p:cNvPr>
          <p:cNvSpPr/>
          <p:nvPr/>
        </p:nvSpPr>
        <p:spPr>
          <a:xfrm>
            <a:off x="1981877"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4"/>
                </a:solidFill>
              </a:rPr>
              <a:t>75%</a:t>
            </a:r>
          </a:p>
        </p:txBody>
      </p:sp>
      <p:sp>
        <p:nvSpPr>
          <p:cNvPr id="14" name="Content Placeholder 9">
            <a:extLst>
              <a:ext uri="{FF2B5EF4-FFF2-40B4-BE49-F238E27FC236}">
                <a16:creationId xmlns:a16="http://schemas.microsoft.com/office/drawing/2014/main" id="{83591AB8-383E-40BF-8E8B-3A4DC8C8109B}"/>
              </a:ext>
            </a:extLst>
          </p:cNvPr>
          <p:cNvSpPr txBox="1">
            <a:spLocks/>
          </p:cNvSpPr>
          <p:nvPr/>
        </p:nvSpPr>
        <p:spPr>
          <a:xfrm>
            <a:off x="1983819"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0" name="Content Placeholder 10">
            <a:extLst>
              <a:ext uri="{FF2B5EF4-FFF2-40B4-BE49-F238E27FC236}">
                <a16:creationId xmlns:a16="http://schemas.microsoft.com/office/drawing/2014/main" id="{77C09633-483B-4B55-91D1-4DB2C005683B}"/>
              </a:ext>
            </a:extLst>
          </p:cNvPr>
          <p:cNvSpPr txBox="1">
            <a:spLocks/>
          </p:cNvSpPr>
          <p:nvPr/>
        </p:nvSpPr>
        <p:spPr>
          <a:xfrm>
            <a:off x="5180013" y="51776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1" name="Content Placeholder 9">
            <a:extLst>
              <a:ext uri="{FF2B5EF4-FFF2-40B4-BE49-F238E27FC236}">
                <a16:creationId xmlns:a16="http://schemas.microsoft.com/office/drawing/2014/main" id="{87CF7426-E4E2-4AC6-A6DD-FF312A8A3710}"/>
              </a:ext>
            </a:extLst>
          </p:cNvPr>
          <p:cNvSpPr txBox="1">
            <a:spLocks/>
          </p:cNvSpPr>
          <p:nvPr/>
        </p:nvSpPr>
        <p:spPr>
          <a:xfrm>
            <a:off x="8385727"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71965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74A15-916C-423A-8E29-869E3745C663}"/>
              </a:ext>
            </a:extLst>
          </p:cNvPr>
          <p:cNvSpPr>
            <a:spLocks noGrp="1"/>
          </p:cNvSpPr>
          <p:nvPr>
            <p:ph type="title"/>
          </p:nvPr>
        </p:nvSpPr>
        <p:spPr/>
        <p:txBody>
          <a:bodyPr/>
          <a:lstStyle/>
          <a:p>
            <a:r>
              <a:rPr lang="en-US" dirty="0"/>
              <a:t>Venn Diagram</a:t>
            </a:r>
          </a:p>
        </p:txBody>
      </p:sp>
      <p:sp>
        <p:nvSpPr>
          <p:cNvPr id="4" name="Subtitle 3">
            <a:extLst>
              <a:ext uri="{FF2B5EF4-FFF2-40B4-BE49-F238E27FC236}">
                <a16:creationId xmlns:a16="http://schemas.microsoft.com/office/drawing/2014/main" id="{050C7262-02C9-45B1-A3A6-81C32CC2D67F}"/>
              </a:ext>
            </a:extLst>
          </p:cNvPr>
          <p:cNvSpPr>
            <a:spLocks noGrp="1"/>
          </p:cNvSpPr>
          <p:nvPr>
            <p:ph type="subTitle" idx="10"/>
          </p:nvPr>
        </p:nvSpPr>
        <p:spPr/>
        <p:txBody>
          <a:bodyPr/>
          <a:lstStyle/>
          <a:p>
            <a:r>
              <a:rPr lang="en-US" dirty="0"/>
              <a:t>Four items</a:t>
            </a:r>
          </a:p>
        </p:txBody>
      </p:sp>
      <p:grpSp>
        <p:nvGrpSpPr>
          <p:cNvPr id="7" name="Group 6">
            <a:extLst>
              <a:ext uri="{FF2B5EF4-FFF2-40B4-BE49-F238E27FC236}">
                <a16:creationId xmlns:a16="http://schemas.microsoft.com/office/drawing/2014/main" id="{FDC3DDE5-9E0A-42D7-964E-5DE2BD46520F}"/>
              </a:ext>
            </a:extLst>
          </p:cNvPr>
          <p:cNvGrpSpPr/>
          <p:nvPr/>
        </p:nvGrpSpPr>
        <p:grpSpPr bwMode="gray">
          <a:xfrm>
            <a:off x="1212056" y="1826385"/>
            <a:ext cx="2801145" cy="2745615"/>
            <a:chOff x="1212056" y="1877125"/>
            <a:chExt cx="2801145" cy="2745615"/>
          </a:xfrm>
        </p:grpSpPr>
        <p:sp>
          <p:nvSpPr>
            <p:cNvPr id="29" name="Freeform 15">
              <a:extLst>
                <a:ext uri="{FF2B5EF4-FFF2-40B4-BE49-F238E27FC236}">
                  <a16:creationId xmlns:a16="http://schemas.microsoft.com/office/drawing/2014/main" id="{D4F66DA9-9EE8-4222-8369-F99AC5ED4322}"/>
                </a:ext>
              </a:extLst>
            </p:cNvPr>
            <p:cNvSpPr>
              <a:spLocks/>
            </p:cNvSpPr>
            <p:nvPr/>
          </p:nvSpPr>
          <p:spPr bwMode="gray">
            <a:xfrm>
              <a:off x="1212056" y="1877125"/>
              <a:ext cx="2567508" cy="2745615"/>
            </a:xfrm>
            <a:custGeom>
              <a:avLst/>
              <a:gdLst>
                <a:gd name="T0" fmla="*/ 927 w 1021"/>
                <a:gd name="T1" fmla="*/ 558 h 1116"/>
                <a:gd name="T2" fmla="*/ 1021 w 1021"/>
                <a:gd name="T3" fmla="*/ 869 h 1116"/>
                <a:gd name="T4" fmla="*/ 558 w 1021"/>
                <a:gd name="T5" fmla="*/ 1116 h 1116"/>
                <a:gd name="T6" fmla="*/ 0 w 1021"/>
                <a:gd name="T7" fmla="*/ 558 h 1116"/>
                <a:gd name="T8" fmla="*/ 558 w 1021"/>
                <a:gd name="T9" fmla="*/ 0 h 1116"/>
                <a:gd name="T10" fmla="*/ 1021 w 1021"/>
                <a:gd name="T11" fmla="*/ 247 h 1116"/>
                <a:gd name="T12" fmla="*/ 927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927" y="558"/>
                  </a:moveTo>
                  <a:cubicBezTo>
                    <a:pt x="927" y="673"/>
                    <a:pt x="962" y="780"/>
                    <a:pt x="1021" y="869"/>
                  </a:cubicBezTo>
                  <a:cubicBezTo>
                    <a:pt x="921" y="1018"/>
                    <a:pt x="751" y="1116"/>
                    <a:pt x="558" y="1116"/>
                  </a:cubicBezTo>
                  <a:cubicBezTo>
                    <a:pt x="250" y="1116"/>
                    <a:pt x="0" y="866"/>
                    <a:pt x="0" y="558"/>
                  </a:cubicBezTo>
                  <a:cubicBezTo>
                    <a:pt x="0" y="250"/>
                    <a:pt x="250" y="0"/>
                    <a:pt x="558" y="0"/>
                  </a:cubicBezTo>
                  <a:cubicBezTo>
                    <a:pt x="751" y="0"/>
                    <a:pt x="921" y="98"/>
                    <a:pt x="1021" y="247"/>
                  </a:cubicBezTo>
                  <a:cubicBezTo>
                    <a:pt x="962" y="336"/>
                    <a:pt x="927" y="443"/>
                    <a:pt x="927" y="558"/>
                  </a:cubicBezTo>
                  <a:close/>
                </a:path>
              </a:pathLst>
            </a:custGeom>
            <a:solidFill>
              <a:schemeClr val="accent4"/>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0" name="Freeform 16">
              <a:extLst>
                <a:ext uri="{FF2B5EF4-FFF2-40B4-BE49-F238E27FC236}">
                  <a16:creationId xmlns:a16="http://schemas.microsoft.com/office/drawing/2014/main" id="{78CAC352-107D-4C3D-A70D-D8DF32049317}"/>
                </a:ext>
              </a:extLst>
            </p:cNvPr>
            <p:cNvSpPr>
              <a:spLocks/>
            </p:cNvSpPr>
            <p:nvPr/>
          </p:nvSpPr>
          <p:spPr bwMode="gray">
            <a:xfrm>
              <a:off x="3536417" y="2485435"/>
              <a:ext cx="476784" cy="1528996"/>
            </a:xfrm>
            <a:custGeom>
              <a:avLst/>
              <a:gdLst>
                <a:gd name="T0" fmla="*/ 189 w 189"/>
                <a:gd name="T1" fmla="*/ 311 h 622"/>
                <a:gd name="T2" fmla="*/ 94 w 189"/>
                <a:gd name="T3" fmla="*/ 622 h 622"/>
                <a:gd name="T4" fmla="*/ 0 w 189"/>
                <a:gd name="T5" fmla="*/ 311 h 622"/>
                <a:gd name="T6" fmla="*/ 94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4" y="622"/>
                  </a:cubicBezTo>
                  <a:cubicBezTo>
                    <a:pt x="35" y="533"/>
                    <a:pt x="0" y="426"/>
                    <a:pt x="0" y="311"/>
                  </a:cubicBezTo>
                  <a:cubicBezTo>
                    <a:pt x="0" y="196"/>
                    <a:pt x="35" y="89"/>
                    <a:pt x="94" y="0"/>
                  </a:cubicBezTo>
                  <a:cubicBezTo>
                    <a:pt x="154" y="89"/>
                    <a:pt x="189" y="196"/>
                    <a:pt x="189" y="311"/>
                  </a:cubicBezTo>
                  <a:close/>
                </a:path>
              </a:pathLst>
            </a:custGeom>
            <a:solidFill>
              <a:srgbClr val="18570B"/>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31" name="Freeform 17">
            <a:extLst>
              <a:ext uri="{FF2B5EF4-FFF2-40B4-BE49-F238E27FC236}">
                <a16:creationId xmlns:a16="http://schemas.microsoft.com/office/drawing/2014/main" id="{21352DFF-45F4-4AAC-B6B9-25C23B784532}"/>
              </a:ext>
            </a:extLst>
          </p:cNvPr>
          <p:cNvSpPr>
            <a:spLocks/>
          </p:cNvSpPr>
          <p:nvPr/>
        </p:nvSpPr>
        <p:spPr bwMode="gray">
          <a:xfrm>
            <a:off x="3770052" y="1826385"/>
            <a:ext cx="2329117" cy="2745615"/>
          </a:xfrm>
          <a:custGeom>
            <a:avLst/>
            <a:gdLst>
              <a:gd name="T0" fmla="*/ 832 w 927"/>
              <a:gd name="T1" fmla="*/ 558 h 1116"/>
              <a:gd name="T2" fmla="*/ 927 w 927"/>
              <a:gd name="T3" fmla="*/ 869 h 1116"/>
              <a:gd name="T4" fmla="*/ 464 w 927"/>
              <a:gd name="T5" fmla="*/ 1116 h 1116"/>
              <a:gd name="T6" fmla="*/ 0 w 927"/>
              <a:gd name="T7" fmla="*/ 869 h 1116"/>
              <a:gd name="T8" fmla="*/ 95 w 927"/>
              <a:gd name="T9" fmla="*/ 558 h 1116"/>
              <a:gd name="T10" fmla="*/ 0 w 927"/>
              <a:gd name="T11" fmla="*/ 247 h 1116"/>
              <a:gd name="T12" fmla="*/ 464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7" y="1018"/>
                  <a:pt x="657" y="1116"/>
                  <a:pt x="464" y="1116"/>
                </a:cubicBezTo>
                <a:cubicBezTo>
                  <a:pt x="271" y="1116"/>
                  <a:pt x="101" y="1018"/>
                  <a:pt x="0" y="869"/>
                </a:cubicBezTo>
                <a:cubicBezTo>
                  <a:pt x="60" y="780"/>
                  <a:pt x="95" y="673"/>
                  <a:pt x="95" y="558"/>
                </a:cubicBezTo>
                <a:cubicBezTo>
                  <a:pt x="95" y="443"/>
                  <a:pt x="60" y="336"/>
                  <a:pt x="0" y="247"/>
                </a:cubicBezTo>
                <a:cubicBezTo>
                  <a:pt x="101" y="98"/>
                  <a:pt x="271" y="0"/>
                  <a:pt x="464" y="0"/>
                </a:cubicBezTo>
                <a:cubicBezTo>
                  <a:pt x="657" y="0"/>
                  <a:pt x="827" y="98"/>
                  <a:pt x="927" y="247"/>
                </a:cubicBezTo>
                <a:cubicBezTo>
                  <a:pt x="867" y="336"/>
                  <a:pt x="832" y="443"/>
                  <a:pt x="832" y="558"/>
                </a:cubicBezTo>
                <a:close/>
              </a:path>
            </a:pathLst>
          </a:custGeom>
          <a:solidFill>
            <a:schemeClr val="accent6"/>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2" name="Freeform 18">
            <a:extLst>
              <a:ext uri="{FF2B5EF4-FFF2-40B4-BE49-F238E27FC236}">
                <a16:creationId xmlns:a16="http://schemas.microsoft.com/office/drawing/2014/main" id="{9023CA22-4D5E-474A-9A29-FA41D58F52C6}"/>
              </a:ext>
            </a:extLst>
          </p:cNvPr>
          <p:cNvSpPr>
            <a:spLocks/>
          </p:cNvSpPr>
          <p:nvPr/>
        </p:nvSpPr>
        <p:spPr bwMode="gray">
          <a:xfrm>
            <a:off x="5856020" y="2434695"/>
            <a:ext cx="476784" cy="1528996"/>
          </a:xfrm>
          <a:custGeom>
            <a:avLst/>
            <a:gdLst>
              <a:gd name="T0" fmla="*/ 190 w 190"/>
              <a:gd name="T1" fmla="*/ 311 h 622"/>
              <a:gd name="T2" fmla="*/ 95 w 190"/>
              <a:gd name="T3" fmla="*/ 622 h 622"/>
              <a:gd name="T4" fmla="*/ 0 w 190"/>
              <a:gd name="T5" fmla="*/ 311 h 622"/>
              <a:gd name="T6" fmla="*/ 95 w 190"/>
              <a:gd name="T7" fmla="*/ 0 h 622"/>
              <a:gd name="T8" fmla="*/ 190 w 190"/>
              <a:gd name="T9" fmla="*/ 311 h 622"/>
            </a:gdLst>
            <a:ahLst/>
            <a:cxnLst>
              <a:cxn ang="0">
                <a:pos x="T0" y="T1"/>
              </a:cxn>
              <a:cxn ang="0">
                <a:pos x="T2" y="T3"/>
              </a:cxn>
              <a:cxn ang="0">
                <a:pos x="T4" y="T5"/>
              </a:cxn>
              <a:cxn ang="0">
                <a:pos x="T6" y="T7"/>
              </a:cxn>
              <a:cxn ang="0">
                <a:pos x="T8" y="T9"/>
              </a:cxn>
            </a:cxnLst>
            <a:rect l="0" t="0" r="r" b="b"/>
            <a:pathLst>
              <a:path w="190" h="622">
                <a:moveTo>
                  <a:pt x="190" y="311"/>
                </a:moveTo>
                <a:cubicBezTo>
                  <a:pt x="190" y="426"/>
                  <a:pt x="155" y="533"/>
                  <a:pt x="95" y="622"/>
                </a:cubicBezTo>
                <a:cubicBezTo>
                  <a:pt x="35" y="533"/>
                  <a:pt x="0" y="426"/>
                  <a:pt x="0" y="311"/>
                </a:cubicBezTo>
                <a:cubicBezTo>
                  <a:pt x="0" y="196"/>
                  <a:pt x="35" y="89"/>
                  <a:pt x="95" y="0"/>
                </a:cubicBezTo>
                <a:cubicBezTo>
                  <a:pt x="155" y="89"/>
                  <a:pt x="190" y="196"/>
                  <a:pt x="190" y="311"/>
                </a:cubicBezTo>
                <a:close/>
              </a:path>
            </a:pathLst>
          </a:custGeom>
          <a:solidFill>
            <a:srgbClr val="00482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3" name="Freeform 19">
            <a:extLst>
              <a:ext uri="{FF2B5EF4-FFF2-40B4-BE49-F238E27FC236}">
                <a16:creationId xmlns:a16="http://schemas.microsoft.com/office/drawing/2014/main" id="{93FB7210-609B-4EC7-8F5C-57636DD6495D}"/>
              </a:ext>
            </a:extLst>
          </p:cNvPr>
          <p:cNvSpPr>
            <a:spLocks/>
          </p:cNvSpPr>
          <p:nvPr/>
        </p:nvSpPr>
        <p:spPr bwMode="gray">
          <a:xfrm>
            <a:off x="6089656" y="1826385"/>
            <a:ext cx="2329117" cy="2745615"/>
          </a:xfrm>
          <a:custGeom>
            <a:avLst/>
            <a:gdLst>
              <a:gd name="T0" fmla="*/ 832 w 927"/>
              <a:gd name="T1" fmla="*/ 558 h 1116"/>
              <a:gd name="T2" fmla="*/ 927 w 927"/>
              <a:gd name="T3" fmla="*/ 869 h 1116"/>
              <a:gd name="T4" fmla="*/ 463 w 927"/>
              <a:gd name="T5" fmla="*/ 1116 h 1116"/>
              <a:gd name="T6" fmla="*/ 0 w 927"/>
              <a:gd name="T7" fmla="*/ 869 h 1116"/>
              <a:gd name="T8" fmla="*/ 95 w 927"/>
              <a:gd name="T9" fmla="*/ 558 h 1116"/>
              <a:gd name="T10" fmla="*/ 0 w 927"/>
              <a:gd name="T11" fmla="*/ 247 h 1116"/>
              <a:gd name="T12" fmla="*/ 463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6" y="1018"/>
                  <a:pt x="656" y="1116"/>
                  <a:pt x="463" y="1116"/>
                </a:cubicBezTo>
                <a:cubicBezTo>
                  <a:pt x="270" y="1116"/>
                  <a:pt x="100" y="1018"/>
                  <a:pt x="0" y="869"/>
                </a:cubicBezTo>
                <a:cubicBezTo>
                  <a:pt x="60" y="780"/>
                  <a:pt x="95" y="673"/>
                  <a:pt x="95" y="558"/>
                </a:cubicBezTo>
                <a:cubicBezTo>
                  <a:pt x="95" y="443"/>
                  <a:pt x="60" y="336"/>
                  <a:pt x="0" y="247"/>
                </a:cubicBezTo>
                <a:cubicBezTo>
                  <a:pt x="100" y="98"/>
                  <a:pt x="270" y="0"/>
                  <a:pt x="463" y="0"/>
                </a:cubicBezTo>
                <a:cubicBezTo>
                  <a:pt x="656" y="0"/>
                  <a:pt x="826" y="98"/>
                  <a:pt x="927" y="247"/>
                </a:cubicBezTo>
                <a:cubicBezTo>
                  <a:pt x="867" y="336"/>
                  <a:pt x="832" y="443"/>
                  <a:pt x="832" y="558"/>
                </a:cubicBezTo>
                <a:close/>
              </a:path>
            </a:pathLst>
          </a:custGeom>
          <a:solidFill>
            <a:schemeClr val="accent1"/>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nvGrpSpPr>
          <p:cNvPr id="15" name="Group 14">
            <a:extLst>
              <a:ext uri="{FF2B5EF4-FFF2-40B4-BE49-F238E27FC236}">
                <a16:creationId xmlns:a16="http://schemas.microsoft.com/office/drawing/2014/main" id="{292141DE-4089-4795-BA74-ECD1E192A1F3}"/>
              </a:ext>
            </a:extLst>
          </p:cNvPr>
          <p:cNvGrpSpPr/>
          <p:nvPr/>
        </p:nvGrpSpPr>
        <p:grpSpPr bwMode="gray">
          <a:xfrm>
            <a:off x="8175625" y="1826385"/>
            <a:ext cx="2801144" cy="2745615"/>
            <a:chOff x="8175625" y="1877125"/>
            <a:chExt cx="2801144" cy="2745615"/>
          </a:xfrm>
        </p:grpSpPr>
        <p:sp>
          <p:nvSpPr>
            <p:cNvPr id="34" name="Freeform 20">
              <a:extLst>
                <a:ext uri="{FF2B5EF4-FFF2-40B4-BE49-F238E27FC236}">
                  <a16:creationId xmlns:a16="http://schemas.microsoft.com/office/drawing/2014/main" id="{A58C15A3-037F-4462-A11E-4A055E9A26BA}"/>
                </a:ext>
              </a:extLst>
            </p:cNvPr>
            <p:cNvSpPr>
              <a:spLocks/>
            </p:cNvSpPr>
            <p:nvPr/>
          </p:nvSpPr>
          <p:spPr bwMode="gray">
            <a:xfrm>
              <a:off x="8175625" y="2485435"/>
              <a:ext cx="476784" cy="1528996"/>
            </a:xfrm>
            <a:custGeom>
              <a:avLst/>
              <a:gdLst>
                <a:gd name="T0" fmla="*/ 189 w 189"/>
                <a:gd name="T1" fmla="*/ 311 h 622"/>
                <a:gd name="T2" fmla="*/ 95 w 189"/>
                <a:gd name="T3" fmla="*/ 622 h 622"/>
                <a:gd name="T4" fmla="*/ 0 w 189"/>
                <a:gd name="T5" fmla="*/ 311 h 622"/>
                <a:gd name="T6" fmla="*/ 95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5" y="622"/>
                  </a:cubicBezTo>
                  <a:cubicBezTo>
                    <a:pt x="35" y="533"/>
                    <a:pt x="0" y="426"/>
                    <a:pt x="0" y="311"/>
                  </a:cubicBezTo>
                  <a:cubicBezTo>
                    <a:pt x="0" y="196"/>
                    <a:pt x="35" y="89"/>
                    <a:pt x="95" y="0"/>
                  </a:cubicBezTo>
                  <a:cubicBezTo>
                    <a:pt x="154" y="89"/>
                    <a:pt x="189" y="196"/>
                    <a:pt x="189" y="311"/>
                  </a:cubicBezTo>
                  <a:close/>
                </a:path>
              </a:pathLst>
            </a:custGeom>
            <a:solidFill>
              <a:srgbClr val="00246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5" name="Freeform 21">
              <a:extLst>
                <a:ext uri="{FF2B5EF4-FFF2-40B4-BE49-F238E27FC236}">
                  <a16:creationId xmlns:a16="http://schemas.microsoft.com/office/drawing/2014/main" id="{11E07435-815F-471A-B578-9A40A024E077}"/>
                </a:ext>
              </a:extLst>
            </p:cNvPr>
            <p:cNvSpPr>
              <a:spLocks/>
            </p:cNvSpPr>
            <p:nvPr/>
          </p:nvSpPr>
          <p:spPr bwMode="gray">
            <a:xfrm>
              <a:off x="8409261" y="1877125"/>
              <a:ext cx="2567508" cy="2745615"/>
            </a:xfrm>
            <a:custGeom>
              <a:avLst/>
              <a:gdLst>
                <a:gd name="T0" fmla="*/ 1021 w 1021"/>
                <a:gd name="T1" fmla="*/ 558 h 1116"/>
                <a:gd name="T2" fmla="*/ 463 w 1021"/>
                <a:gd name="T3" fmla="*/ 1116 h 1116"/>
                <a:gd name="T4" fmla="*/ 0 w 1021"/>
                <a:gd name="T5" fmla="*/ 869 h 1116"/>
                <a:gd name="T6" fmla="*/ 94 w 1021"/>
                <a:gd name="T7" fmla="*/ 558 h 1116"/>
                <a:gd name="T8" fmla="*/ 0 w 1021"/>
                <a:gd name="T9" fmla="*/ 247 h 1116"/>
                <a:gd name="T10" fmla="*/ 463 w 1021"/>
                <a:gd name="T11" fmla="*/ 0 h 1116"/>
                <a:gd name="T12" fmla="*/ 1021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1021" y="558"/>
                  </a:moveTo>
                  <a:cubicBezTo>
                    <a:pt x="1021" y="866"/>
                    <a:pt x="771" y="1116"/>
                    <a:pt x="463" y="1116"/>
                  </a:cubicBezTo>
                  <a:cubicBezTo>
                    <a:pt x="270" y="1116"/>
                    <a:pt x="100" y="1018"/>
                    <a:pt x="0" y="869"/>
                  </a:cubicBezTo>
                  <a:cubicBezTo>
                    <a:pt x="59" y="780"/>
                    <a:pt x="94" y="673"/>
                    <a:pt x="94" y="558"/>
                  </a:cubicBezTo>
                  <a:cubicBezTo>
                    <a:pt x="94" y="443"/>
                    <a:pt x="59" y="336"/>
                    <a:pt x="0" y="247"/>
                  </a:cubicBezTo>
                  <a:cubicBezTo>
                    <a:pt x="100" y="98"/>
                    <a:pt x="270" y="0"/>
                    <a:pt x="463" y="0"/>
                  </a:cubicBezTo>
                  <a:cubicBezTo>
                    <a:pt x="771" y="0"/>
                    <a:pt x="1021" y="250"/>
                    <a:pt x="1021" y="558"/>
                  </a:cubicBezTo>
                  <a:close/>
                </a:path>
              </a:pathLst>
            </a:custGeom>
            <a:solidFill>
              <a:schemeClr val="accent2"/>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sp>
        <p:nvSpPr>
          <p:cNvPr id="19" name="Content Placeholder 9">
            <a:extLst>
              <a:ext uri="{FF2B5EF4-FFF2-40B4-BE49-F238E27FC236}">
                <a16:creationId xmlns:a16="http://schemas.microsoft.com/office/drawing/2014/main" id="{B4B2433E-5F67-4F6A-8C92-D0FE5A9C3662}"/>
              </a:ext>
            </a:extLst>
          </p:cNvPr>
          <p:cNvSpPr txBox="1">
            <a:spLocks/>
          </p:cNvSpPr>
          <p:nvPr/>
        </p:nvSpPr>
        <p:spPr>
          <a:xfrm>
            <a:off x="1701501"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20" name="Content Placeholder 10">
            <a:extLst>
              <a:ext uri="{FF2B5EF4-FFF2-40B4-BE49-F238E27FC236}">
                <a16:creationId xmlns:a16="http://schemas.microsoft.com/office/drawing/2014/main" id="{3FBAEE7E-5953-4C22-A1EB-41BD41ED65E5}"/>
              </a:ext>
            </a:extLst>
          </p:cNvPr>
          <p:cNvSpPr txBox="1">
            <a:spLocks/>
          </p:cNvSpPr>
          <p:nvPr/>
        </p:nvSpPr>
        <p:spPr>
          <a:xfrm>
            <a:off x="4020568" y="4900652"/>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6"/>
                </a:solidFill>
              </a:rPr>
              <a:t>Item 2</a:t>
            </a:r>
          </a:p>
        </p:txBody>
      </p:sp>
      <p:sp>
        <p:nvSpPr>
          <p:cNvPr id="21" name="Content Placeholder 9">
            <a:extLst>
              <a:ext uri="{FF2B5EF4-FFF2-40B4-BE49-F238E27FC236}">
                <a16:creationId xmlns:a16="http://schemas.microsoft.com/office/drawing/2014/main" id="{BEF04EE5-4BE7-41E9-9E1A-F2B364C3CD62}"/>
              </a:ext>
            </a:extLst>
          </p:cNvPr>
          <p:cNvSpPr txBox="1">
            <a:spLocks/>
          </p:cNvSpPr>
          <p:nvPr/>
        </p:nvSpPr>
        <p:spPr>
          <a:xfrm>
            <a:off x="6343087"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3</a:t>
            </a:r>
          </a:p>
        </p:txBody>
      </p:sp>
      <p:sp>
        <p:nvSpPr>
          <p:cNvPr id="24" name="Content Placeholder 9">
            <a:extLst>
              <a:ext uri="{FF2B5EF4-FFF2-40B4-BE49-F238E27FC236}">
                <a16:creationId xmlns:a16="http://schemas.microsoft.com/office/drawing/2014/main" id="{3EDB36CF-DC73-4F12-A516-C522222829CF}"/>
              </a:ext>
            </a:extLst>
          </p:cNvPr>
          <p:cNvSpPr txBox="1">
            <a:spLocks/>
          </p:cNvSpPr>
          <p:nvPr/>
        </p:nvSpPr>
        <p:spPr>
          <a:xfrm>
            <a:off x="1701501"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5" name="Content Placeholder 10">
            <a:extLst>
              <a:ext uri="{FF2B5EF4-FFF2-40B4-BE49-F238E27FC236}">
                <a16:creationId xmlns:a16="http://schemas.microsoft.com/office/drawing/2014/main" id="{C59EEA0B-CDD6-48BB-861C-A9DBCF3DD2D5}"/>
              </a:ext>
            </a:extLst>
          </p:cNvPr>
          <p:cNvSpPr txBox="1">
            <a:spLocks/>
          </p:cNvSpPr>
          <p:nvPr/>
        </p:nvSpPr>
        <p:spPr>
          <a:xfrm>
            <a:off x="4020568" y="53173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8" name="Content Placeholder 9">
            <a:extLst>
              <a:ext uri="{FF2B5EF4-FFF2-40B4-BE49-F238E27FC236}">
                <a16:creationId xmlns:a16="http://schemas.microsoft.com/office/drawing/2014/main" id="{FB1131B3-9861-42DF-9544-DE022912D21E}"/>
              </a:ext>
            </a:extLst>
          </p:cNvPr>
          <p:cNvSpPr txBox="1">
            <a:spLocks/>
          </p:cNvSpPr>
          <p:nvPr/>
        </p:nvSpPr>
        <p:spPr>
          <a:xfrm>
            <a:off x="6343087"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36" name="Content Placeholder 9">
            <a:extLst>
              <a:ext uri="{FF2B5EF4-FFF2-40B4-BE49-F238E27FC236}">
                <a16:creationId xmlns:a16="http://schemas.microsoft.com/office/drawing/2014/main" id="{01000E96-7AE4-47D3-9502-478F369EE7BA}"/>
              </a:ext>
            </a:extLst>
          </p:cNvPr>
          <p:cNvSpPr txBox="1">
            <a:spLocks/>
          </p:cNvSpPr>
          <p:nvPr/>
        </p:nvSpPr>
        <p:spPr>
          <a:xfrm>
            <a:off x="8665070"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4</a:t>
            </a:r>
          </a:p>
        </p:txBody>
      </p:sp>
      <p:sp>
        <p:nvSpPr>
          <p:cNvPr id="37" name="Content Placeholder 9">
            <a:extLst>
              <a:ext uri="{FF2B5EF4-FFF2-40B4-BE49-F238E27FC236}">
                <a16:creationId xmlns:a16="http://schemas.microsoft.com/office/drawing/2014/main" id="{6C726D6D-4028-4D41-8DB9-6D5410663EEF}"/>
              </a:ext>
            </a:extLst>
          </p:cNvPr>
          <p:cNvSpPr txBox="1">
            <a:spLocks/>
          </p:cNvSpPr>
          <p:nvPr/>
        </p:nvSpPr>
        <p:spPr>
          <a:xfrm>
            <a:off x="8665070"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67743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5">
            <a:extLst>
              <a:ext uri="{FF2B5EF4-FFF2-40B4-BE49-F238E27FC236}">
                <a16:creationId xmlns:a16="http://schemas.microsoft.com/office/drawing/2014/main" id="{49C7630F-73AB-45AA-A91A-529C0885DC3E}"/>
              </a:ext>
            </a:extLst>
          </p:cNvPr>
          <p:cNvSpPr>
            <a:spLocks/>
          </p:cNvSpPr>
          <p:nvPr/>
        </p:nvSpPr>
        <p:spPr bwMode="gray">
          <a:xfrm flipH="1">
            <a:off x="8051056"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two lines of text</a:t>
            </a:r>
          </a:p>
        </p:txBody>
      </p:sp>
      <p:sp>
        <p:nvSpPr>
          <p:cNvPr id="41" name="Freeform: Shape 40">
            <a:extLst>
              <a:ext uri="{FF2B5EF4-FFF2-40B4-BE49-F238E27FC236}">
                <a16:creationId xmlns:a16="http://schemas.microsoft.com/office/drawing/2014/main" id="{C31B034A-9C3E-4466-BA21-940AE43D1E1F}"/>
              </a:ext>
            </a:extLst>
          </p:cNvPr>
          <p:cNvSpPr/>
          <p:nvPr/>
        </p:nvSpPr>
        <p:spPr bwMode="gray">
          <a:xfrm>
            <a:off x="8051055"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8" name="Freeform 5">
            <a:extLst>
              <a:ext uri="{FF2B5EF4-FFF2-40B4-BE49-F238E27FC236}">
                <a16:creationId xmlns:a16="http://schemas.microsoft.com/office/drawing/2014/main" id="{6283F340-1FC9-4C46-8B93-780EE7085417}"/>
              </a:ext>
            </a:extLst>
          </p:cNvPr>
          <p:cNvSpPr>
            <a:spLocks/>
          </p:cNvSpPr>
          <p:nvPr/>
        </p:nvSpPr>
        <p:spPr bwMode="gray">
          <a:xfrm>
            <a:off x="608012"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two lines of text</a:t>
            </a:r>
          </a:p>
        </p:txBody>
      </p:sp>
      <p:sp>
        <p:nvSpPr>
          <p:cNvPr id="25" name="Freeform: Shape 24">
            <a:extLst>
              <a:ext uri="{FF2B5EF4-FFF2-40B4-BE49-F238E27FC236}">
                <a16:creationId xmlns:a16="http://schemas.microsoft.com/office/drawing/2014/main" id="{18FC4F48-4F08-48CE-B2FE-8EEA22506B05}"/>
              </a:ext>
            </a:extLst>
          </p:cNvPr>
          <p:cNvSpPr/>
          <p:nvPr/>
        </p:nvSpPr>
        <p:spPr bwMode="gray">
          <a:xfrm rot="2700000" flipH="1" flipV="1">
            <a:off x="5779183"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 name="Title 2">
            <a:extLst>
              <a:ext uri="{FF2B5EF4-FFF2-40B4-BE49-F238E27FC236}">
                <a16:creationId xmlns:a16="http://schemas.microsoft.com/office/drawing/2014/main" id="{03CBDAC0-F5D7-47E9-AB3B-0BAA79F33E3A}"/>
              </a:ext>
            </a:extLst>
          </p:cNvPr>
          <p:cNvSpPr>
            <a:spLocks noGrp="1"/>
          </p:cNvSpPr>
          <p:nvPr>
            <p:ph type="title"/>
          </p:nvPr>
        </p:nvSpPr>
        <p:spPr/>
        <p:txBody>
          <a:bodyPr/>
          <a:lstStyle/>
          <a:p>
            <a:r>
              <a:rPr lang="en-US" dirty="0"/>
              <a:t>Diagram</a:t>
            </a:r>
          </a:p>
        </p:txBody>
      </p:sp>
      <p:sp>
        <p:nvSpPr>
          <p:cNvPr id="4" name="Subtitle 3">
            <a:extLst>
              <a:ext uri="{FF2B5EF4-FFF2-40B4-BE49-F238E27FC236}">
                <a16:creationId xmlns:a16="http://schemas.microsoft.com/office/drawing/2014/main" id="{11A2A374-854D-4466-890B-DF7E1B2010F5}"/>
              </a:ext>
            </a:extLst>
          </p:cNvPr>
          <p:cNvSpPr>
            <a:spLocks noGrp="1"/>
          </p:cNvSpPr>
          <p:nvPr>
            <p:ph type="subTitle" idx="10"/>
          </p:nvPr>
        </p:nvSpPr>
        <p:spPr/>
        <p:txBody>
          <a:bodyPr/>
          <a:lstStyle/>
          <a:p>
            <a:r>
              <a:rPr lang="en-US" dirty="0"/>
              <a:t>Converging parts of a whole</a:t>
            </a:r>
          </a:p>
        </p:txBody>
      </p:sp>
      <p:sp>
        <p:nvSpPr>
          <p:cNvPr id="23" name="Freeform: Shape 22">
            <a:extLst>
              <a:ext uri="{FF2B5EF4-FFF2-40B4-BE49-F238E27FC236}">
                <a16:creationId xmlns:a16="http://schemas.microsoft.com/office/drawing/2014/main" id="{99D90443-6FE7-48B1-9DED-F1BA549BB091}"/>
              </a:ext>
            </a:extLst>
          </p:cNvPr>
          <p:cNvSpPr/>
          <p:nvPr/>
        </p:nvSpPr>
        <p:spPr bwMode="gray">
          <a:xfrm rot="18900000" flipH="1">
            <a:off x="5779183"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9" name="Freeform: Shape 28">
            <a:extLst>
              <a:ext uri="{FF2B5EF4-FFF2-40B4-BE49-F238E27FC236}">
                <a16:creationId xmlns:a16="http://schemas.microsoft.com/office/drawing/2014/main" id="{863178AF-08E7-4D31-BCF8-033B6837B391}"/>
              </a:ext>
            </a:extLst>
          </p:cNvPr>
          <p:cNvSpPr/>
          <p:nvPr/>
        </p:nvSpPr>
        <p:spPr bwMode="gray">
          <a:xfrm rot="18900000" flipV="1">
            <a:off x="3055445"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0" name="Freeform: Shape 29">
            <a:extLst>
              <a:ext uri="{FF2B5EF4-FFF2-40B4-BE49-F238E27FC236}">
                <a16:creationId xmlns:a16="http://schemas.microsoft.com/office/drawing/2014/main" id="{ADDA1B79-C144-4780-8D21-6341325E796B}"/>
              </a:ext>
            </a:extLst>
          </p:cNvPr>
          <p:cNvSpPr/>
          <p:nvPr/>
        </p:nvSpPr>
        <p:spPr bwMode="gray">
          <a:xfrm flipH="1">
            <a:off x="608011"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1" name="Freeform: Shape 30">
            <a:extLst>
              <a:ext uri="{FF2B5EF4-FFF2-40B4-BE49-F238E27FC236}">
                <a16:creationId xmlns:a16="http://schemas.microsoft.com/office/drawing/2014/main" id="{8B575BE3-E873-4043-9A8D-7F27DBEBCAE0}"/>
              </a:ext>
            </a:extLst>
          </p:cNvPr>
          <p:cNvSpPr/>
          <p:nvPr/>
        </p:nvSpPr>
        <p:spPr bwMode="gray">
          <a:xfrm rot="2700000">
            <a:off x="3055445"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2" name="Content Placeholder 9">
            <a:extLst>
              <a:ext uri="{FF2B5EF4-FFF2-40B4-BE49-F238E27FC236}">
                <a16:creationId xmlns:a16="http://schemas.microsoft.com/office/drawing/2014/main" id="{7F6EDAD2-7219-4CD8-AE33-973C31073B23}"/>
              </a:ext>
            </a:extLst>
          </p:cNvPr>
          <p:cNvSpPr txBox="1">
            <a:spLocks/>
          </p:cNvSpPr>
          <p:nvPr/>
        </p:nvSpPr>
        <p:spPr>
          <a:xfrm>
            <a:off x="608012"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sz="2400" dirty="0"/>
              <a:t>Click to edit optional text</a:t>
            </a:r>
          </a:p>
        </p:txBody>
      </p:sp>
      <p:sp>
        <p:nvSpPr>
          <p:cNvPr id="43" name="Content Placeholder 9">
            <a:extLst>
              <a:ext uri="{FF2B5EF4-FFF2-40B4-BE49-F238E27FC236}">
                <a16:creationId xmlns:a16="http://schemas.microsoft.com/office/drawing/2014/main" id="{4203E31D-9C6A-41F8-A5F5-3E73E744F3C6}"/>
              </a:ext>
            </a:extLst>
          </p:cNvPr>
          <p:cNvSpPr txBox="1">
            <a:spLocks/>
          </p:cNvSpPr>
          <p:nvPr/>
        </p:nvSpPr>
        <p:spPr>
          <a:xfrm>
            <a:off x="9390940"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r">
              <a:lnSpc>
                <a:spcPct val="100000"/>
              </a:lnSpc>
              <a:spcBef>
                <a:spcPts val="0"/>
              </a:spcBef>
              <a:spcAft>
                <a:spcPts val="600"/>
              </a:spcAft>
              <a:buNone/>
            </a:pPr>
            <a:r>
              <a:rPr lang="en-US" sz="2400" dirty="0"/>
              <a:t>Click to edit optional text</a:t>
            </a:r>
          </a:p>
        </p:txBody>
      </p:sp>
      <p:sp>
        <p:nvSpPr>
          <p:cNvPr id="44" name="Content Placeholder 9">
            <a:extLst>
              <a:ext uri="{FF2B5EF4-FFF2-40B4-BE49-F238E27FC236}">
                <a16:creationId xmlns:a16="http://schemas.microsoft.com/office/drawing/2014/main" id="{6A58B4B2-A652-44E6-BC81-66E74211A37D}"/>
              </a:ext>
            </a:extLst>
          </p:cNvPr>
          <p:cNvSpPr txBox="1">
            <a:spLocks/>
          </p:cNvSpPr>
          <p:nvPr/>
        </p:nvSpPr>
        <p:spPr bwMode="white">
          <a:xfrm rot="18900000">
            <a:off x="6230406"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6" name="Content Placeholder 9">
            <a:extLst>
              <a:ext uri="{FF2B5EF4-FFF2-40B4-BE49-F238E27FC236}">
                <a16:creationId xmlns:a16="http://schemas.microsoft.com/office/drawing/2014/main" id="{585222F5-38A3-461D-95DC-4BEB532DD434}"/>
              </a:ext>
            </a:extLst>
          </p:cNvPr>
          <p:cNvSpPr txBox="1">
            <a:spLocks/>
          </p:cNvSpPr>
          <p:nvPr/>
        </p:nvSpPr>
        <p:spPr bwMode="gray">
          <a:xfrm rot="2699999" flipH="1">
            <a:off x="3804794"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7" name="Content Placeholder 9">
            <a:extLst>
              <a:ext uri="{FF2B5EF4-FFF2-40B4-BE49-F238E27FC236}">
                <a16:creationId xmlns:a16="http://schemas.microsoft.com/office/drawing/2014/main" id="{93A1202A-EBFE-4D80-A207-1B9F9695CB75}"/>
              </a:ext>
            </a:extLst>
          </p:cNvPr>
          <p:cNvSpPr txBox="1">
            <a:spLocks/>
          </p:cNvSpPr>
          <p:nvPr/>
        </p:nvSpPr>
        <p:spPr bwMode="white">
          <a:xfrm rot="13500000" flipV="1">
            <a:off x="6230407"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8" name="Content Placeholder 9">
            <a:extLst>
              <a:ext uri="{FF2B5EF4-FFF2-40B4-BE49-F238E27FC236}">
                <a16:creationId xmlns:a16="http://schemas.microsoft.com/office/drawing/2014/main" id="{81BDD3A7-30F2-4709-B1EF-1AF36A6DA92D}"/>
              </a:ext>
            </a:extLst>
          </p:cNvPr>
          <p:cNvSpPr txBox="1">
            <a:spLocks/>
          </p:cNvSpPr>
          <p:nvPr/>
        </p:nvSpPr>
        <p:spPr bwMode="white">
          <a:xfrm rot="8100000" flipH="1" flipV="1">
            <a:off x="3804795"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Tree>
    <p:extLst>
      <p:ext uri="{BB962C8B-B14F-4D97-AF65-F5344CB8AC3E}">
        <p14:creationId xmlns:p14="http://schemas.microsoft.com/office/powerpoint/2010/main" val="2904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Diagram Example</a:t>
            </a:r>
          </a:p>
        </p:txBody>
      </p:sp>
      <p:sp>
        <p:nvSpPr>
          <p:cNvPr id="2" name="Subtitle 1">
            <a:extLst>
              <a:ext uri="{FF2B5EF4-FFF2-40B4-BE49-F238E27FC236}">
                <a16:creationId xmlns:a16="http://schemas.microsoft.com/office/drawing/2014/main" id="{C0FA2AC8-8374-453C-A63D-29C2570E4720}"/>
              </a:ext>
            </a:extLst>
          </p:cNvPr>
          <p:cNvSpPr>
            <a:spLocks noGrp="1"/>
          </p:cNvSpPr>
          <p:nvPr>
            <p:ph type="subTitle" idx="10"/>
          </p:nvPr>
        </p:nvSpPr>
        <p:spPr/>
        <p:txBody>
          <a:bodyPr/>
          <a:lstStyle/>
          <a:p>
            <a:r>
              <a:rPr lang="en-US" dirty="0"/>
              <a:t>Layered / stacked components</a:t>
            </a:r>
          </a:p>
        </p:txBody>
      </p:sp>
      <p:sp>
        <p:nvSpPr>
          <p:cNvPr id="54" name="Rectangle 53">
            <a:extLst>
              <a:ext uri="{FF2B5EF4-FFF2-40B4-BE49-F238E27FC236}">
                <a16:creationId xmlns:a16="http://schemas.microsoft.com/office/drawing/2014/main" id="{748E042F-BA08-44E6-BCCF-8C6759CD0B9A}"/>
              </a:ext>
            </a:extLst>
          </p:cNvPr>
          <p:cNvSpPr/>
          <p:nvPr/>
        </p:nvSpPr>
        <p:spPr bwMode="gray">
          <a:xfrm>
            <a:off x="932009" y="2585230"/>
            <a:ext cx="10324808" cy="611381"/>
          </a:xfrm>
          <a:prstGeom prst="rect">
            <a:avLst/>
          </a:prstGeom>
          <a:noFill/>
          <a:ln w="254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5" name="Rectangle 54">
            <a:extLst>
              <a:ext uri="{FF2B5EF4-FFF2-40B4-BE49-F238E27FC236}">
                <a16:creationId xmlns:a16="http://schemas.microsoft.com/office/drawing/2014/main" id="{33F6666D-8742-4154-8E12-0C041E113992}"/>
              </a:ext>
            </a:extLst>
          </p:cNvPr>
          <p:cNvSpPr/>
          <p:nvPr/>
        </p:nvSpPr>
        <p:spPr bwMode="gray">
          <a:xfrm>
            <a:off x="608012" y="2743200"/>
            <a:ext cx="10980551" cy="21266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6" name="Rectangle 55">
            <a:extLst>
              <a:ext uri="{FF2B5EF4-FFF2-40B4-BE49-F238E27FC236}">
                <a16:creationId xmlns:a16="http://schemas.microsoft.com/office/drawing/2014/main" id="{1B8C7C6D-65D6-4A1E-B35A-F063323A88C5}"/>
              </a:ext>
            </a:extLst>
          </p:cNvPr>
          <p:cNvSpPr/>
          <p:nvPr/>
        </p:nvSpPr>
        <p:spPr bwMode="gray">
          <a:xfrm>
            <a:off x="608013" y="5060179"/>
            <a:ext cx="10972800" cy="8873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7" name="Arrow: Chevron 56">
            <a:extLst>
              <a:ext uri="{FF2B5EF4-FFF2-40B4-BE49-F238E27FC236}">
                <a16:creationId xmlns:a16="http://schemas.microsoft.com/office/drawing/2014/main" id="{3D468423-66F4-4EB4-9BC3-72175399484C}"/>
              </a:ext>
            </a:extLst>
          </p:cNvPr>
          <p:cNvSpPr/>
          <p:nvPr/>
        </p:nvSpPr>
        <p:spPr bwMode="gray">
          <a:xfrm>
            <a:off x="818134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8" name="Arrow: Chevron 57">
            <a:extLst>
              <a:ext uri="{FF2B5EF4-FFF2-40B4-BE49-F238E27FC236}">
                <a16:creationId xmlns:a16="http://schemas.microsoft.com/office/drawing/2014/main" id="{03F75FF4-C544-44A4-8894-5C050A4E4275}"/>
              </a:ext>
            </a:extLst>
          </p:cNvPr>
          <p:cNvSpPr/>
          <p:nvPr/>
        </p:nvSpPr>
        <p:spPr bwMode="gray">
          <a:xfrm>
            <a:off x="576489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9" name="Arrow: Chevron 58">
            <a:extLst>
              <a:ext uri="{FF2B5EF4-FFF2-40B4-BE49-F238E27FC236}">
                <a16:creationId xmlns:a16="http://schemas.microsoft.com/office/drawing/2014/main" id="{106C0776-9DEA-487F-8D6F-2A6A0F3157B5}"/>
              </a:ext>
            </a:extLst>
          </p:cNvPr>
          <p:cNvSpPr/>
          <p:nvPr/>
        </p:nvSpPr>
        <p:spPr bwMode="gray">
          <a:xfrm>
            <a:off x="334845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0" name="Arrow: Chevron 59">
            <a:extLst>
              <a:ext uri="{FF2B5EF4-FFF2-40B4-BE49-F238E27FC236}">
                <a16:creationId xmlns:a16="http://schemas.microsoft.com/office/drawing/2014/main" id="{07DE4C39-D0C2-4B5E-8215-7E7DDB6001A0}"/>
              </a:ext>
            </a:extLst>
          </p:cNvPr>
          <p:cNvSpPr/>
          <p:nvPr/>
        </p:nvSpPr>
        <p:spPr bwMode="gray">
          <a:xfrm>
            <a:off x="93200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1" name="Rectangle 60">
            <a:extLst>
              <a:ext uri="{FF2B5EF4-FFF2-40B4-BE49-F238E27FC236}">
                <a16:creationId xmlns:a16="http://schemas.microsoft.com/office/drawing/2014/main" id="{2D405D04-BF06-48AF-9DA4-BBAC6E0416BD}"/>
              </a:ext>
            </a:extLst>
          </p:cNvPr>
          <p:cNvSpPr/>
          <p:nvPr/>
        </p:nvSpPr>
        <p:spPr bwMode="ltGray">
          <a:xfrm>
            <a:off x="608013" y="1758512"/>
            <a:ext cx="10972800" cy="61138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Lorem ipsum dolor</a:t>
            </a:r>
          </a:p>
        </p:txBody>
      </p:sp>
      <p:grpSp>
        <p:nvGrpSpPr>
          <p:cNvPr id="62" name="Group 61">
            <a:extLst>
              <a:ext uri="{FF2B5EF4-FFF2-40B4-BE49-F238E27FC236}">
                <a16:creationId xmlns:a16="http://schemas.microsoft.com/office/drawing/2014/main" id="{958DB7BA-354D-44A1-9398-5456537982D0}"/>
              </a:ext>
            </a:extLst>
          </p:cNvPr>
          <p:cNvGrpSpPr/>
          <p:nvPr/>
        </p:nvGrpSpPr>
        <p:grpSpPr bwMode="gray">
          <a:xfrm>
            <a:off x="845128" y="5238143"/>
            <a:ext cx="10498570" cy="531447"/>
            <a:chOff x="1065213" y="5486400"/>
            <a:chExt cx="10024534" cy="643051"/>
          </a:xfrm>
          <a:solidFill>
            <a:schemeClr val="accent4"/>
          </a:solidFill>
        </p:grpSpPr>
        <p:sp>
          <p:nvSpPr>
            <p:cNvPr id="63" name="Rectangle 62">
              <a:extLst>
                <a:ext uri="{FF2B5EF4-FFF2-40B4-BE49-F238E27FC236}">
                  <a16:creationId xmlns:a16="http://schemas.microsoft.com/office/drawing/2014/main" id="{418A5926-417D-4FDE-ACCC-F2979F56E1A7}"/>
                </a:ext>
              </a:extLst>
            </p:cNvPr>
            <p:cNvSpPr/>
            <p:nvPr/>
          </p:nvSpPr>
          <p:spPr bwMode="gray">
            <a:xfrm>
              <a:off x="1065213"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1</a:t>
              </a:r>
            </a:p>
          </p:txBody>
        </p:sp>
        <p:sp>
          <p:nvSpPr>
            <p:cNvPr id="64" name="Rectangle 63">
              <a:extLst>
                <a:ext uri="{FF2B5EF4-FFF2-40B4-BE49-F238E27FC236}">
                  <a16:creationId xmlns:a16="http://schemas.microsoft.com/office/drawing/2014/main" id="{9D4CB8BA-0ABC-452F-BA44-5FE58D5878C6}"/>
                </a:ext>
              </a:extLst>
            </p:cNvPr>
            <p:cNvSpPr/>
            <p:nvPr/>
          </p:nvSpPr>
          <p:spPr bwMode="gray">
            <a:xfrm>
              <a:off x="4477280"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2</a:t>
              </a:r>
            </a:p>
          </p:txBody>
        </p:sp>
        <p:sp>
          <p:nvSpPr>
            <p:cNvPr id="65" name="Rectangle 64">
              <a:extLst>
                <a:ext uri="{FF2B5EF4-FFF2-40B4-BE49-F238E27FC236}">
                  <a16:creationId xmlns:a16="http://schemas.microsoft.com/office/drawing/2014/main" id="{8BBC1CC1-94F2-41C2-9040-52D5004B1C92}"/>
                </a:ext>
              </a:extLst>
            </p:cNvPr>
            <p:cNvSpPr/>
            <p:nvPr/>
          </p:nvSpPr>
          <p:spPr bwMode="gray">
            <a:xfrm>
              <a:off x="7889347"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3</a:t>
              </a:r>
            </a:p>
          </p:txBody>
        </p:sp>
      </p:grpSp>
      <p:cxnSp>
        <p:nvCxnSpPr>
          <p:cNvPr id="66" name="Straight Connector 65">
            <a:extLst>
              <a:ext uri="{FF2B5EF4-FFF2-40B4-BE49-F238E27FC236}">
                <a16:creationId xmlns:a16="http://schemas.microsoft.com/office/drawing/2014/main" id="{CB633C0F-046E-4D43-8CB3-752D3B37F398}"/>
              </a:ext>
            </a:extLst>
          </p:cNvPr>
          <p:cNvCxnSpPr>
            <a:cxnSpLocks/>
            <a:stCxn id="61" idx="2"/>
          </p:cNvCxnSpPr>
          <p:nvPr/>
        </p:nvCxnSpPr>
        <p:spPr bwMode="gray">
          <a:xfrm>
            <a:off x="6094413" y="2369893"/>
            <a:ext cx="0" cy="215337"/>
          </a:xfrm>
          <a:prstGeom prst="lin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cxnSp>
      <p:sp>
        <p:nvSpPr>
          <p:cNvPr id="89" name="Rectangle 88">
            <a:extLst>
              <a:ext uri="{FF2B5EF4-FFF2-40B4-BE49-F238E27FC236}">
                <a16:creationId xmlns:a16="http://schemas.microsoft.com/office/drawing/2014/main" id="{2340772D-604B-410A-A98A-C803A9D0E5EE}"/>
              </a:ext>
            </a:extLst>
          </p:cNvPr>
          <p:cNvSpPr/>
          <p:nvPr/>
        </p:nvSpPr>
        <p:spPr bwMode="gray">
          <a:xfrm>
            <a:off x="215470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0" name="Rectangle 89">
            <a:extLst>
              <a:ext uri="{FF2B5EF4-FFF2-40B4-BE49-F238E27FC236}">
                <a16:creationId xmlns:a16="http://schemas.microsoft.com/office/drawing/2014/main" id="{B88AA7FF-1C3E-4F81-BAEF-5BC1F49FC353}"/>
              </a:ext>
            </a:extLst>
          </p:cNvPr>
          <p:cNvSpPr/>
          <p:nvPr/>
        </p:nvSpPr>
        <p:spPr bwMode="gray">
          <a:xfrm>
            <a:off x="459239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1" name="Rectangle 90">
            <a:extLst>
              <a:ext uri="{FF2B5EF4-FFF2-40B4-BE49-F238E27FC236}">
                <a16:creationId xmlns:a16="http://schemas.microsoft.com/office/drawing/2014/main" id="{9FE89623-02D1-467C-B676-2966F6B2A1AB}"/>
              </a:ext>
            </a:extLst>
          </p:cNvPr>
          <p:cNvSpPr/>
          <p:nvPr/>
        </p:nvSpPr>
        <p:spPr bwMode="gray">
          <a:xfrm>
            <a:off x="7008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2" name="Rectangle 91">
            <a:extLst>
              <a:ext uri="{FF2B5EF4-FFF2-40B4-BE49-F238E27FC236}">
                <a16:creationId xmlns:a16="http://schemas.microsoft.com/office/drawing/2014/main" id="{7D286674-9A5A-45B5-807A-45C9DE0FF241}"/>
              </a:ext>
            </a:extLst>
          </p:cNvPr>
          <p:cNvSpPr/>
          <p:nvPr/>
        </p:nvSpPr>
        <p:spPr bwMode="gray">
          <a:xfrm>
            <a:off x="9441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grpSp>
        <p:nvGrpSpPr>
          <p:cNvPr id="10" name="Group 4">
            <a:extLst>
              <a:ext uri="{FF2B5EF4-FFF2-40B4-BE49-F238E27FC236}">
                <a16:creationId xmlns:a16="http://schemas.microsoft.com/office/drawing/2014/main" id="{C1B48594-9F08-438A-AD8F-B97BDE984744}"/>
              </a:ext>
            </a:extLst>
          </p:cNvPr>
          <p:cNvGrpSpPr>
            <a:grpSpLocks noChangeAspect="1"/>
          </p:cNvGrpSpPr>
          <p:nvPr/>
        </p:nvGrpSpPr>
        <p:grpSpPr bwMode="auto">
          <a:xfrm>
            <a:off x="2299483" y="3230544"/>
            <a:ext cx="593748" cy="542854"/>
            <a:chOff x="1320" y="1627"/>
            <a:chExt cx="455" cy="416"/>
          </a:xfrm>
          <a:solidFill>
            <a:schemeClr val="bg1"/>
          </a:solidFill>
        </p:grpSpPr>
        <p:sp>
          <p:nvSpPr>
            <p:cNvPr id="12" name="Freeform 5">
              <a:extLst>
                <a:ext uri="{FF2B5EF4-FFF2-40B4-BE49-F238E27FC236}">
                  <a16:creationId xmlns:a16="http://schemas.microsoft.com/office/drawing/2014/main" id="{7AD5EBA3-2F6D-492B-A33B-1DF7CCDECFCF}"/>
                </a:ext>
              </a:extLst>
            </p:cNvPr>
            <p:cNvSpPr>
              <a:spLocks noEditPoints="1"/>
            </p:cNvSpPr>
            <p:nvPr/>
          </p:nvSpPr>
          <p:spPr bwMode="auto">
            <a:xfrm>
              <a:off x="1320" y="1627"/>
              <a:ext cx="455" cy="416"/>
            </a:xfrm>
            <a:custGeom>
              <a:avLst/>
              <a:gdLst>
                <a:gd name="T0" fmla="*/ 363 w 384"/>
                <a:gd name="T1" fmla="*/ 0 h 351"/>
                <a:gd name="T2" fmla="*/ 19 w 384"/>
                <a:gd name="T3" fmla="*/ 0 h 351"/>
                <a:gd name="T4" fmla="*/ 0 w 384"/>
                <a:gd name="T5" fmla="*/ 20 h 351"/>
                <a:gd name="T6" fmla="*/ 0 w 384"/>
                <a:gd name="T7" fmla="*/ 240 h 351"/>
                <a:gd name="T8" fmla="*/ 19 w 384"/>
                <a:gd name="T9" fmla="*/ 260 h 351"/>
                <a:gd name="T10" fmla="*/ 157 w 384"/>
                <a:gd name="T11" fmla="*/ 260 h 351"/>
                <a:gd name="T12" fmla="*/ 150 w 384"/>
                <a:gd name="T13" fmla="*/ 316 h 351"/>
                <a:gd name="T14" fmla="*/ 120 w 384"/>
                <a:gd name="T15" fmla="*/ 330 h 351"/>
                <a:gd name="T16" fmla="*/ 116 w 384"/>
                <a:gd name="T17" fmla="*/ 344 h 351"/>
                <a:gd name="T18" fmla="*/ 126 w 384"/>
                <a:gd name="T19" fmla="*/ 351 h 351"/>
                <a:gd name="T20" fmla="*/ 258 w 384"/>
                <a:gd name="T21" fmla="*/ 351 h 351"/>
                <a:gd name="T22" fmla="*/ 269 w 384"/>
                <a:gd name="T23" fmla="*/ 344 h 351"/>
                <a:gd name="T24" fmla="*/ 265 w 384"/>
                <a:gd name="T25" fmla="*/ 330 h 351"/>
                <a:gd name="T26" fmla="*/ 234 w 384"/>
                <a:gd name="T27" fmla="*/ 316 h 351"/>
                <a:gd name="T28" fmla="*/ 230 w 384"/>
                <a:gd name="T29" fmla="*/ 260 h 351"/>
                <a:gd name="T30" fmla="*/ 364 w 384"/>
                <a:gd name="T31" fmla="*/ 260 h 351"/>
                <a:gd name="T32" fmla="*/ 384 w 384"/>
                <a:gd name="T33" fmla="*/ 240 h 351"/>
                <a:gd name="T34" fmla="*/ 384 w 384"/>
                <a:gd name="T35" fmla="*/ 21 h 351"/>
                <a:gd name="T36" fmla="*/ 363 w 384"/>
                <a:gd name="T37" fmla="*/ 0 h 351"/>
                <a:gd name="T38" fmla="*/ 241 w 384"/>
                <a:gd name="T39" fmla="*/ 335 h 351"/>
                <a:gd name="T40" fmla="*/ 143 w 384"/>
                <a:gd name="T41" fmla="*/ 335 h 351"/>
                <a:gd name="T42" fmla="*/ 190 w 384"/>
                <a:gd name="T43" fmla="*/ 327 h 351"/>
                <a:gd name="T44" fmla="*/ 241 w 384"/>
                <a:gd name="T45" fmla="*/ 335 h 351"/>
                <a:gd name="T46" fmla="*/ 166 w 384"/>
                <a:gd name="T47" fmla="*/ 313 h 351"/>
                <a:gd name="T48" fmla="*/ 173 w 384"/>
                <a:gd name="T49" fmla="*/ 261 h 351"/>
                <a:gd name="T50" fmla="*/ 214 w 384"/>
                <a:gd name="T51" fmla="*/ 261 h 351"/>
                <a:gd name="T52" fmla="*/ 218 w 384"/>
                <a:gd name="T53" fmla="*/ 313 h 351"/>
                <a:gd name="T54" fmla="*/ 190 w 384"/>
                <a:gd name="T55" fmla="*/ 311 h 351"/>
                <a:gd name="T56" fmla="*/ 166 w 384"/>
                <a:gd name="T57" fmla="*/ 313 h 351"/>
                <a:gd name="T58" fmla="*/ 368 w 384"/>
                <a:gd name="T59" fmla="*/ 240 h 351"/>
                <a:gd name="T60" fmla="*/ 364 w 384"/>
                <a:gd name="T61" fmla="*/ 244 h 351"/>
                <a:gd name="T62" fmla="*/ 19 w 384"/>
                <a:gd name="T63" fmla="*/ 244 h 351"/>
                <a:gd name="T64" fmla="*/ 16 w 384"/>
                <a:gd name="T65" fmla="*/ 240 h 351"/>
                <a:gd name="T66" fmla="*/ 16 w 384"/>
                <a:gd name="T67" fmla="*/ 20 h 351"/>
                <a:gd name="T68" fmla="*/ 19 w 384"/>
                <a:gd name="T69" fmla="*/ 16 h 351"/>
                <a:gd name="T70" fmla="*/ 363 w 384"/>
                <a:gd name="T71" fmla="*/ 16 h 351"/>
                <a:gd name="T72" fmla="*/ 368 w 384"/>
                <a:gd name="T73" fmla="*/ 21 h 351"/>
                <a:gd name="T74" fmla="*/ 368 w 384"/>
                <a:gd name="T75" fmla="*/ 24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51">
                  <a:moveTo>
                    <a:pt x="363" y="0"/>
                  </a:moveTo>
                  <a:cubicBezTo>
                    <a:pt x="19" y="0"/>
                    <a:pt x="19" y="0"/>
                    <a:pt x="19" y="0"/>
                  </a:cubicBezTo>
                  <a:cubicBezTo>
                    <a:pt x="9" y="0"/>
                    <a:pt x="0" y="9"/>
                    <a:pt x="0" y="20"/>
                  </a:cubicBezTo>
                  <a:cubicBezTo>
                    <a:pt x="0" y="240"/>
                    <a:pt x="0" y="240"/>
                    <a:pt x="0" y="240"/>
                  </a:cubicBezTo>
                  <a:cubicBezTo>
                    <a:pt x="0" y="251"/>
                    <a:pt x="9" y="260"/>
                    <a:pt x="19" y="260"/>
                  </a:cubicBezTo>
                  <a:cubicBezTo>
                    <a:pt x="157" y="260"/>
                    <a:pt x="157" y="260"/>
                    <a:pt x="157" y="260"/>
                  </a:cubicBezTo>
                  <a:cubicBezTo>
                    <a:pt x="150" y="316"/>
                    <a:pt x="150" y="316"/>
                    <a:pt x="150" y="316"/>
                  </a:cubicBezTo>
                  <a:cubicBezTo>
                    <a:pt x="136" y="320"/>
                    <a:pt x="126" y="325"/>
                    <a:pt x="120" y="330"/>
                  </a:cubicBezTo>
                  <a:cubicBezTo>
                    <a:pt x="115" y="333"/>
                    <a:pt x="114" y="339"/>
                    <a:pt x="116" y="344"/>
                  </a:cubicBezTo>
                  <a:cubicBezTo>
                    <a:pt x="117" y="348"/>
                    <a:pt x="121" y="351"/>
                    <a:pt x="126" y="351"/>
                  </a:cubicBezTo>
                  <a:cubicBezTo>
                    <a:pt x="258" y="351"/>
                    <a:pt x="258" y="351"/>
                    <a:pt x="258" y="351"/>
                  </a:cubicBezTo>
                  <a:cubicBezTo>
                    <a:pt x="263" y="351"/>
                    <a:pt x="267" y="348"/>
                    <a:pt x="269" y="344"/>
                  </a:cubicBezTo>
                  <a:cubicBezTo>
                    <a:pt x="270" y="339"/>
                    <a:pt x="269" y="333"/>
                    <a:pt x="265" y="330"/>
                  </a:cubicBezTo>
                  <a:cubicBezTo>
                    <a:pt x="259" y="325"/>
                    <a:pt x="249" y="320"/>
                    <a:pt x="234" y="316"/>
                  </a:cubicBezTo>
                  <a:cubicBezTo>
                    <a:pt x="230" y="260"/>
                    <a:pt x="230" y="260"/>
                    <a:pt x="230" y="260"/>
                  </a:cubicBezTo>
                  <a:cubicBezTo>
                    <a:pt x="364" y="260"/>
                    <a:pt x="364" y="260"/>
                    <a:pt x="364" y="260"/>
                  </a:cubicBezTo>
                  <a:cubicBezTo>
                    <a:pt x="375" y="260"/>
                    <a:pt x="384" y="251"/>
                    <a:pt x="384" y="240"/>
                  </a:cubicBezTo>
                  <a:cubicBezTo>
                    <a:pt x="384" y="21"/>
                    <a:pt x="384" y="21"/>
                    <a:pt x="384" y="21"/>
                  </a:cubicBezTo>
                  <a:cubicBezTo>
                    <a:pt x="384" y="10"/>
                    <a:pt x="375" y="0"/>
                    <a:pt x="363" y="0"/>
                  </a:cubicBezTo>
                  <a:close/>
                  <a:moveTo>
                    <a:pt x="241" y="335"/>
                  </a:moveTo>
                  <a:cubicBezTo>
                    <a:pt x="143" y="335"/>
                    <a:pt x="143" y="335"/>
                    <a:pt x="143" y="335"/>
                  </a:cubicBezTo>
                  <a:cubicBezTo>
                    <a:pt x="153" y="331"/>
                    <a:pt x="168" y="327"/>
                    <a:pt x="190" y="327"/>
                  </a:cubicBezTo>
                  <a:cubicBezTo>
                    <a:pt x="214" y="327"/>
                    <a:pt x="230" y="331"/>
                    <a:pt x="241" y="335"/>
                  </a:cubicBezTo>
                  <a:close/>
                  <a:moveTo>
                    <a:pt x="166" y="313"/>
                  </a:moveTo>
                  <a:cubicBezTo>
                    <a:pt x="173" y="261"/>
                    <a:pt x="173" y="261"/>
                    <a:pt x="173" y="261"/>
                  </a:cubicBezTo>
                  <a:cubicBezTo>
                    <a:pt x="214" y="261"/>
                    <a:pt x="214" y="261"/>
                    <a:pt x="214" y="261"/>
                  </a:cubicBezTo>
                  <a:cubicBezTo>
                    <a:pt x="218" y="313"/>
                    <a:pt x="218" y="313"/>
                    <a:pt x="218" y="313"/>
                  </a:cubicBezTo>
                  <a:cubicBezTo>
                    <a:pt x="210" y="312"/>
                    <a:pt x="200" y="311"/>
                    <a:pt x="190" y="311"/>
                  </a:cubicBezTo>
                  <a:cubicBezTo>
                    <a:pt x="181" y="311"/>
                    <a:pt x="174" y="312"/>
                    <a:pt x="166" y="313"/>
                  </a:cubicBezTo>
                  <a:close/>
                  <a:moveTo>
                    <a:pt x="368" y="240"/>
                  </a:moveTo>
                  <a:cubicBezTo>
                    <a:pt x="368" y="242"/>
                    <a:pt x="366" y="244"/>
                    <a:pt x="364" y="244"/>
                  </a:cubicBezTo>
                  <a:cubicBezTo>
                    <a:pt x="19" y="244"/>
                    <a:pt x="19" y="244"/>
                    <a:pt x="19" y="244"/>
                  </a:cubicBezTo>
                  <a:cubicBezTo>
                    <a:pt x="18" y="244"/>
                    <a:pt x="16" y="242"/>
                    <a:pt x="16" y="240"/>
                  </a:cubicBezTo>
                  <a:cubicBezTo>
                    <a:pt x="16" y="20"/>
                    <a:pt x="16" y="20"/>
                    <a:pt x="16" y="20"/>
                  </a:cubicBezTo>
                  <a:cubicBezTo>
                    <a:pt x="16" y="18"/>
                    <a:pt x="18" y="16"/>
                    <a:pt x="19" y="16"/>
                  </a:cubicBezTo>
                  <a:cubicBezTo>
                    <a:pt x="363" y="16"/>
                    <a:pt x="363" y="16"/>
                    <a:pt x="363" y="16"/>
                  </a:cubicBezTo>
                  <a:cubicBezTo>
                    <a:pt x="366" y="16"/>
                    <a:pt x="368" y="18"/>
                    <a:pt x="368" y="21"/>
                  </a:cubicBezTo>
                  <a:lnTo>
                    <a:pt x="36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 name="Freeform 6">
              <a:extLst>
                <a:ext uri="{FF2B5EF4-FFF2-40B4-BE49-F238E27FC236}">
                  <a16:creationId xmlns:a16="http://schemas.microsoft.com/office/drawing/2014/main" id="{07B3F01B-3443-4405-9500-40AECBDB9787}"/>
                </a:ext>
              </a:extLst>
            </p:cNvPr>
            <p:cNvSpPr>
              <a:spLocks/>
            </p:cNvSpPr>
            <p:nvPr/>
          </p:nvSpPr>
          <p:spPr bwMode="auto">
            <a:xfrm>
              <a:off x="1408" y="1697"/>
              <a:ext cx="318" cy="131"/>
            </a:xfrm>
            <a:custGeom>
              <a:avLst/>
              <a:gdLst>
                <a:gd name="T0" fmla="*/ 7 w 269"/>
                <a:gd name="T1" fmla="*/ 111 h 111"/>
                <a:gd name="T2" fmla="*/ 15 w 269"/>
                <a:gd name="T3" fmla="*/ 103 h 111"/>
                <a:gd name="T4" fmla="*/ 15 w 269"/>
                <a:gd name="T5" fmla="*/ 102 h 111"/>
                <a:gd name="T6" fmla="*/ 39 w 269"/>
                <a:gd name="T7" fmla="*/ 78 h 111"/>
                <a:gd name="T8" fmla="*/ 40 w 269"/>
                <a:gd name="T9" fmla="*/ 78 h 111"/>
                <a:gd name="T10" fmla="*/ 47 w 269"/>
                <a:gd name="T11" fmla="*/ 73 h 111"/>
                <a:gd name="T12" fmla="*/ 64 w 269"/>
                <a:gd name="T13" fmla="*/ 73 h 111"/>
                <a:gd name="T14" fmla="*/ 71 w 269"/>
                <a:gd name="T15" fmla="*/ 78 h 111"/>
                <a:gd name="T16" fmla="*/ 79 w 269"/>
                <a:gd name="T17" fmla="*/ 70 h 111"/>
                <a:gd name="T18" fmla="*/ 78 w 269"/>
                <a:gd name="T19" fmla="*/ 68 h 111"/>
                <a:gd name="T20" fmla="*/ 101 w 269"/>
                <a:gd name="T21" fmla="*/ 45 h 111"/>
                <a:gd name="T22" fmla="*/ 102 w 269"/>
                <a:gd name="T23" fmla="*/ 46 h 111"/>
                <a:gd name="T24" fmla="*/ 105 w 269"/>
                <a:gd name="T25" fmla="*/ 45 h 111"/>
                <a:gd name="T26" fmla="*/ 127 w 269"/>
                <a:gd name="T27" fmla="*/ 67 h 111"/>
                <a:gd name="T28" fmla="*/ 126 w 269"/>
                <a:gd name="T29" fmla="*/ 70 h 111"/>
                <a:gd name="T30" fmla="*/ 134 w 269"/>
                <a:gd name="T31" fmla="*/ 78 h 111"/>
                <a:gd name="T32" fmla="*/ 141 w 269"/>
                <a:gd name="T33" fmla="*/ 73 h 111"/>
                <a:gd name="T34" fmla="*/ 160 w 269"/>
                <a:gd name="T35" fmla="*/ 73 h 111"/>
                <a:gd name="T36" fmla="*/ 167 w 269"/>
                <a:gd name="T37" fmla="*/ 78 h 111"/>
                <a:gd name="T38" fmla="*/ 175 w 269"/>
                <a:gd name="T39" fmla="*/ 70 h 111"/>
                <a:gd name="T40" fmla="*/ 175 w 269"/>
                <a:gd name="T41" fmla="*/ 67 h 111"/>
                <a:gd name="T42" fmla="*/ 196 w 269"/>
                <a:gd name="T43" fmla="*/ 45 h 111"/>
                <a:gd name="T44" fmla="*/ 198 w 269"/>
                <a:gd name="T45" fmla="*/ 46 h 111"/>
                <a:gd name="T46" fmla="*/ 205 w 269"/>
                <a:gd name="T47" fmla="*/ 42 h 111"/>
                <a:gd name="T48" fmla="*/ 225 w 269"/>
                <a:gd name="T49" fmla="*/ 42 h 111"/>
                <a:gd name="T50" fmla="*/ 232 w 269"/>
                <a:gd name="T51" fmla="*/ 46 h 111"/>
                <a:gd name="T52" fmla="*/ 240 w 269"/>
                <a:gd name="T53" fmla="*/ 38 h 111"/>
                <a:gd name="T54" fmla="*/ 239 w 269"/>
                <a:gd name="T55" fmla="*/ 36 h 111"/>
                <a:gd name="T56" fmla="*/ 260 w 269"/>
                <a:gd name="T57" fmla="*/ 16 h 111"/>
                <a:gd name="T58" fmla="*/ 261 w 269"/>
                <a:gd name="T59" fmla="*/ 16 h 111"/>
                <a:gd name="T60" fmla="*/ 269 w 269"/>
                <a:gd name="T61" fmla="*/ 8 h 111"/>
                <a:gd name="T62" fmla="*/ 261 w 269"/>
                <a:gd name="T63" fmla="*/ 0 h 111"/>
                <a:gd name="T64" fmla="*/ 253 w 269"/>
                <a:gd name="T65" fmla="*/ 8 h 111"/>
                <a:gd name="T66" fmla="*/ 253 w 269"/>
                <a:gd name="T67" fmla="*/ 11 h 111"/>
                <a:gd name="T68" fmla="*/ 234 w 269"/>
                <a:gd name="T69" fmla="*/ 30 h 111"/>
                <a:gd name="T70" fmla="*/ 232 w 269"/>
                <a:gd name="T71" fmla="*/ 30 h 111"/>
                <a:gd name="T72" fmla="*/ 225 w 269"/>
                <a:gd name="T73" fmla="*/ 34 h 111"/>
                <a:gd name="T74" fmla="*/ 205 w 269"/>
                <a:gd name="T75" fmla="*/ 34 h 111"/>
                <a:gd name="T76" fmla="*/ 198 w 269"/>
                <a:gd name="T77" fmla="*/ 30 h 111"/>
                <a:gd name="T78" fmla="*/ 191 w 269"/>
                <a:gd name="T79" fmla="*/ 38 h 111"/>
                <a:gd name="T80" fmla="*/ 191 w 269"/>
                <a:gd name="T81" fmla="*/ 40 h 111"/>
                <a:gd name="T82" fmla="*/ 168 w 269"/>
                <a:gd name="T83" fmla="*/ 62 h 111"/>
                <a:gd name="T84" fmla="*/ 167 w 269"/>
                <a:gd name="T85" fmla="*/ 62 h 111"/>
                <a:gd name="T86" fmla="*/ 161 w 269"/>
                <a:gd name="T87" fmla="*/ 65 h 111"/>
                <a:gd name="T88" fmla="*/ 140 w 269"/>
                <a:gd name="T89" fmla="*/ 65 h 111"/>
                <a:gd name="T90" fmla="*/ 134 w 269"/>
                <a:gd name="T91" fmla="*/ 62 h 111"/>
                <a:gd name="T92" fmla="*/ 134 w 269"/>
                <a:gd name="T93" fmla="*/ 62 h 111"/>
                <a:gd name="T94" fmla="*/ 110 w 269"/>
                <a:gd name="T95" fmla="*/ 39 h 111"/>
                <a:gd name="T96" fmla="*/ 110 w 269"/>
                <a:gd name="T97" fmla="*/ 38 h 111"/>
                <a:gd name="T98" fmla="*/ 102 w 269"/>
                <a:gd name="T99" fmla="*/ 30 h 111"/>
                <a:gd name="T100" fmla="*/ 95 w 269"/>
                <a:gd name="T101" fmla="*/ 38 h 111"/>
                <a:gd name="T102" fmla="*/ 95 w 269"/>
                <a:gd name="T103" fmla="*/ 40 h 111"/>
                <a:gd name="T104" fmla="*/ 73 w 269"/>
                <a:gd name="T105" fmla="*/ 62 h 111"/>
                <a:gd name="T106" fmla="*/ 71 w 269"/>
                <a:gd name="T107" fmla="*/ 62 h 111"/>
                <a:gd name="T108" fmla="*/ 64 w 269"/>
                <a:gd name="T109" fmla="*/ 65 h 111"/>
                <a:gd name="T110" fmla="*/ 47 w 269"/>
                <a:gd name="T111" fmla="*/ 65 h 111"/>
                <a:gd name="T112" fmla="*/ 40 w 269"/>
                <a:gd name="T113" fmla="*/ 62 h 111"/>
                <a:gd name="T114" fmla="*/ 33 w 269"/>
                <a:gd name="T115" fmla="*/ 70 h 111"/>
                <a:gd name="T116" fmla="*/ 33 w 269"/>
                <a:gd name="T117" fmla="*/ 72 h 111"/>
                <a:gd name="T118" fmla="*/ 10 w 269"/>
                <a:gd name="T119" fmla="*/ 96 h 111"/>
                <a:gd name="T120" fmla="*/ 7 w 269"/>
                <a:gd name="T121" fmla="*/ 95 h 111"/>
                <a:gd name="T122" fmla="*/ 0 w 269"/>
                <a:gd name="T123" fmla="*/ 103 h 111"/>
                <a:gd name="T124" fmla="*/ 7 w 269"/>
                <a:gd name="T1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111">
                  <a:moveTo>
                    <a:pt x="7" y="111"/>
                  </a:moveTo>
                  <a:cubicBezTo>
                    <a:pt x="12" y="111"/>
                    <a:pt x="15" y="108"/>
                    <a:pt x="15" y="103"/>
                  </a:cubicBezTo>
                  <a:cubicBezTo>
                    <a:pt x="15" y="103"/>
                    <a:pt x="15" y="102"/>
                    <a:pt x="15" y="102"/>
                  </a:cubicBezTo>
                  <a:cubicBezTo>
                    <a:pt x="39" y="78"/>
                    <a:pt x="39" y="78"/>
                    <a:pt x="39" y="78"/>
                  </a:cubicBezTo>
                  <a:cubicBezTo>
                    <a:pt x="39" y="78"/>
                    <a:pt x="40" y="78"/>
                    <a:pt x="40" y="78"/>
                  </a:cubicBezTo>
                  <a:cubicBezTo>
                    <a:pt x="43" y="78"/>
                    <a:pt x="46" y="76"/>
                    <a:pt x="47" y="73"/>
                  </a:cubicBezTo>
                  <a:cubicBezTo>
                    <a:pt x="64" y="73"/>
                    <a:pt x="64" y="73"/>
                    <a:pt x="64" y="73"/>
                  </a:cubicBezTo>
                  <a:cubicBezTo>
                    <a:pt x="65" y="76"/>
                    <a:pt x="68" y="78"/>
                    <a:pt x="71" y="78"/>
                  </a:cubicBezTo>
                  <a:cubicBezTo>
                    <a:pt x="75" y="78"/>
                    <a:pt x="79" y="74"/>
                    <a:pt x="79" y="70"/>
                  </a:cubicBezTo>
                  <a:cubicBezTo>
                    <a:pt x="79" y="69"/>
                    <a:pt x="78" y="69"/>
                    <a:pt x="78" y="68"/>
                  </a:cubicBezTo>
                  <a:cubicBezTo>
                    <a:pt x="101" y="45"/>
                    <a:pt x="101" y="45"/>
                    <a:pt x="101" y="45"/>
                  </a:cubicBezTo>
                  <a:cubicBezTo>
                    <a:pt x="101" y="46"/>
                    <a:pt x="102" y="46"/>
                    <a:pt x="102" y="46"/>
                  </a:cubicBezTo>
                  <a:cubicBezTo>
                    <a:pt x="103" y="46"/>
                    <a:pt x="104" y="45"/>
                    <a:pt x="105" y="45"/>
                  </a:cubicBezTo>
                  <a:cubicBezTo>
                    <a:pt x="127" y="67"/>
                    <a:pt x="127" y="67"/>
                    <a:pt x="127" y="67"/>
                  </a:cubicBezTo>
                  <a:cubicBezTo>
                    <a:pt x="126" y="68"/>
                    <a:pt x="126" y="69"/>
                    <a:pt x="126" y="70"/>
                  </a:cubicBezTo>
                  <a:cubicBezTo>
                    <a:pt x="126" y="74"/>
                    <a:pt x="130" y="78"/>
                    <a:pt x="134" y="78"/>
                  </a:cubicBezTo>
                  <a:cubicBezTo>
                    <a:pt x="137" y="78"/>
                    <a:pt x="140" y="76"/>
                    <a:pt x="141" y="73"/>
                  </a:cubicBezTo>
                  <a:cubicBezTo>
                    <a:pt x="160" y="73"/>
                    <a:pt x="160" y="73"/>
                    <a:pt x="160" y="73"/>
                  </a:cubicBezTo>
                  <a:cubicBezTo>
                    <a:pt x="162" y="76"/>
                    <a:pt x="164" y="78"/>
                    <a:pt x="167" y="78"/>
                  </a:cubicBezTo>
                  <a:cubicBezTo>
                    <a:pt x="172" y="78"/>
                    <a:pt x="175" y="74"/>
                    <a:pt x="175" y="70"/>
                  </a:cubicBezTo>
                  <a:cubicBezTo>
                    <a:pt x="175" y="69"/>
                    <a:pt x="175" y="68"/>
                    <a:pt x="175" y="67"/>
                  </a:cubicBezTo>
                  <a:cubicBezTo>
                    <a:pt x="196" y="45"/>
                    <a:pt x="196" y="45"/>
                    <a:pt x="196" y="45"/>
                  </a:cubicBezTo>
                  <a:cubicBezTo>
                    <a:pt x="197" y="46"/>
                    <a:pt x="198" y="46"/>
                    <a:pt x="198" y="46"/>
                  </a:cubicBezTo>
                  <a:cubicBezTo>
                    <a:pt x="201" y="46"/>
                    <a:pt x="204" y="44"/>
                    <a:pt x="205" y="42"/>
                  </a:cubicBezTo>
                  <a:cubicBezTo>
                    <a:pt x="225" y="42"/>
                    <a:pt x="225" y="42"/>
                    <a:pt x="225" y="42"/>
                  </a:cubicBezTo>
                  <a:cubicBezTo>
                    <a:pt x="226" y="44"/>
                    <a:pt x="229" y="46"/>
                    <a:pt x="232" y="46"/>
                  </a:cubicBezTo>
                  <a:cubicBezTo>
                    <a:pt x="236" y="46"/>
                    <a:pt x="240" y="42"/>
                    <a:pt x="240" y="38"/>
                  </a:cubicBezTo>
                  <a:cubicBezTo>
                    <a:pt x="240" y="37"/>
                    <a:pt x="239" y="37"/>
                    <a:pt x="239" y="36"/>
                  </a:cubicBezTo>
                  <a:cubicBezTo>
                    <a:pt x="260" y="16"/>
                    <a:pt x="260" y="16"/>
                    <a:pt x="260" y="16"/>
                  </a:cubicBezTo>
                  <a:cubicBezTo>
                    <a:pt x="260" y="16"/>
                    <a:pt x="260" y="16"/>
                    <a:pt x="261" y="16"/>
                  </a:cubicBezTo>
                  <a:cubicBezTo>
                    <a:pt x="265" y="16"/>
                    <a:pt x="269" y="12"/>
                    <a:pt x="269" y="8"/>
                  </a:cubicBezTo>
                  <a:cubicBezTo>
                    <a:pt x="269" y="4"/>
                    <a:pt x="265" y="0"/>
                    <a:pt x="261" y="0"/>
                  </a:cubicBezTo>
                  <a:cubicBezTo>
                    <a:pt x="256" y="0"/>
                    <a:pt x="253" y="4"/>
                    <a:pt x="253" y="8"/>
                  </a:cubicBezTo>
                  <a:cubicBezTo>
                    <a:pt x="253" y="9"/>
                    <a:pt x="253" y="10"/>
                    <a:pt x="253" y="11"/>
                  </a:cubicBezTo>
                  <a:cubicBezTo>
                    <a:pt x="234" y="30"/>
                    <a:pt x="234" y="30"/>
                    <a:pt x="234" y="30"/>
                  </a:cubicBezTo>
                  <a:cubicBezTo>
                    <a:pt x="233" y="30"/>
                    <a:pt x="232" y="30"/>
                    <a:pt x="232" y="30"/>
                  </a:cubicBezTo>
                  <a:cubicBezTo>
                    <a:pt x="229" y="30"/>
                    <a:pt x="227" y="31"/>
                    <a:pt x="225" y="34"/>
                  </a:cubicBezTo>
                  <a:cubicBezTo>
                    <a:pt x="205" y="34"/>
                    <a:pt x="205" y="34"/>
                    <a:pt x="205" y="34"/>
                  </a:cubicBezTo>
                  <a:cubicBezTo>
                    <a:pt x="204" y="31"/>
                    <a:pt x="201" y="30"/>
                    <a:pt x="198" y="30"/>
                  </a:cubicBezTo>
                  <a:cubicBezTo>
                    <a:pt x="194" y="30"/>
                    <a:pt x="191" y="34"/>
                    <a:pt x="191" y="38"/>
                  </a:cubicBezTo>
                  <a:cubicBezTo>
                    <a:pt x="191" y="38"/>
                    <a:pt x="191" y="39"/>
                    <a:pt x="191" y="40"/>
                  </a:cubicBezTo>
                  <a:cubicBezTo>
                    <a:pt x="168" y="62"/>
                    <a:pt x="168" y="62"/>
                    <a:pt x="168" y="62"/>
                  </a:cubicBezTo>
                  <a:cubicBezTo>
                    <a:pt x="168" y="62"/>
                    <a:pt x="168" y="62"/>
                    <a:pt x="167" y="62"/>
                  </a:cubicBezTo>
                  <a:cubicBezTo>
                    <a:pt x="165" y="62"/>
                    <a:pt x="162" y="63"/>
                    <a:pt x="161" y="65"/>
                  </a:cubicBezTo>
                  <a:cubicBezTo>
                    <a:pt x="140" y="65"/>
                    <a:pt x="140" y="65"/>
                    <a:pt x="140" y="65"/>
                  </a:cubicBezTo>
                  <a:cubicBezTo>
                    <a:pt x="139" y="63"/>
                    <a:pt x="137" y="62"/>
                    <a:pt x="134" y="62"/>
                  </a:cubicBezTo>
                  <a:cubicBezTo>
                    <a:pt x="134" y="62"/>
                    <a:pt x="134" y="62"/>
                    <a:pt x="134" y="62"/>
                  </a:cubicBezTo>
                  <a:cubicBezTo>
                    <a:pt x="110" y="39"/>
                    <a:pt x="110" y="39"/>
                    <a:pt x="110" y="39"/>
                  </a:cubicBezTo>
                  <a:cubicBezTo>
                    <a:pt x="110" y="38"/>
                    <a:pt x="110" y="38"/>
                    <a:pt x="110" y="38"/>
                  </a:cubicBezTo>
                  <a:cubicBezTo>
                    <a:pt x="110" y="34"/>
                    <a:pt x="107" y="30"/>
                    <a:pt x="102" y="30"/>
                  </a:cubicBezTo>
                  <a:cubicBezTo>
                    <a:pt x="98" y="30"/>
                    <a:pt x="95" y="34"/>
                    <a:pt x="95" y="38"/>
                  </a:cubicBezTo>
                  <a:cubicBezTo>
                    <a:pt x="95" y="39"/>
                    <a:pt x="95" y="39"/>
                    <a:pt x="95" y="40"/>
                  </a:cubicBezTo>
                  <a:cubicBezTo>
                    <a:pt x="73" y="62"/>
                    <a:pt x="73" y="62"/>
                    <a:pt x="73" y="62"/>
                  </a:cubicBezTo>
                  <a:cubicBezTo>
                    <a:pt x="72" y="62"/>
                    <a:pt x="71" y="62"/>
                    <a:pt x="71" y="62"/>
                  </a:cubicBezTo>
                  <a:cubicBezTo>
                    <a:pt x="68" y="62"/>
                    <a:pt x="66" y="63"/>
                    <a:pt x="64" y="65"/>
                  </a:cubicBezTo>
                  <a:cubicBezTo>
                    <a:pt x="47" y="65"/>
                    <a:pt x="47" y="65"/>
                    <a:pt x="47" y="65"/>
                  </a:cubicBezTo>
                  <a:cubicBezTo>
                    <a:pt x="45" y="63"/>
                    <a:pt x="43" y="62"/>
                    <a:pt x="40" y="62"/>
                  </a:cubicBezTo>
                  <a:cubicBezTo>
                    <a:pt x="36" y="62"/>
                    <a:pt x="33" y="66"/>
                    <a:pt x="33" y="70"/>
                  </a:cubicBezTo>
                  <a:cubicBezTo>
                    <a:pt x="33" y="71"/>
                    <a:pt x="33" y="72"/>
                    <a:pt x="33" y="72"/>
                  </a:cubicBezTo>
                  <a:cubicBezTo>
                    <a:pt x="10" y="96"/>
                    <a:pt x="10" y="96"/>
                    <a:pt x="10" y="96"/>
                  </a:cubicBezTo>
                  <a:cubicBezTo>
                    <a:pt x="9" y="96"/>
                    <a:pt x="8" y="95"/>
                    <a:pt x="7" y="95"/>
                  </a:cubicBezTo>
                  <a:cubicBezTo>
                    <a:pt x="3" y="95"/>
                    <a:pt x="0" y="99"/>
                    <a:pt x="0" y="103"/>
                  </a:cubicBezTo>
                  <a:cubicBezTo>
                    <a:pt x="0" y="108"/>
                    <a:pt x="3" y="111"/>
                    <a:pt x="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 name="Rectangle 7">
              <a:extLst>
                <a:ext uri="{FF2B5EF4-FFF2-40B4-BE49-F238E27FC236}">
                  <a16:creationId xmlns:a16="http://schemas.microsoft.com/office/drawing/2014/main" id="{24AB849B-165E-4A52-B2E0-F354A226CB56}"/>
                </a:ext>
              </a:extLst>
            </p:cNvPr>
            <p:cNvSpPr>
              <a:spLocks noChangeArrowheads="1"/>
            </p:cNvSpPr>
            <p:nvPr/>
          </p:nvSpPr>
          <p:spPr bwMode="auto">
            <a:xfrm>
              <a:off x="1358" y="1882"/>
              <a:ext cx="38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 name="Rectangle 8">
              <a:extLst>
                <a:ext uri="{FF2B5EF4-FFF2-40B4-BE49-F238E27FC236}">
                  <a16:creationId xmlns:a16="http://schemas.microsoft.com/office/drawing/2014/main" id="{D40B032A-4C97-4B2A-921F-F1ACD79C5132}"/>
                </a:ext>
              </a:extLst>
            </p:cNvPr>
            <p:cNvSpPr>
              <a:spLocks noChangeArrowheads="1"/>
            </p:cNvSpPr>
            <p:nvPr/>
          </p:nvSpPr>
          <p:spPr bwMode="auto">
            <a:xfrm>
              <a:off x="1357" y="1667"/>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 name="Rectangle 9">
              <a:extLst>
                <a:ext uri="{FF2B5EF4-FFF2-40B4-BE49-F238E27FC236}">
                  <a16:creationId xmlns:a16="http://schemas.microsoft.com/office/drawing/2014/main" id="{3F598C31-6AD9-4F01-A8A3-0A6FB8877B87}"/>
                </a:ext>
              </a:extLst>
            </p:cNvPr>
            <p:cNvSpPr>
              <a:spLocks noChangeArrowheads="1"/>
            </p:cNvSpPr>
            <p:nvPr/>
          </p:nvSpPr>
          <p:spPr bwMode="auto">
            <a:xfrm>
              <a:off x="1357" y="1694"/>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 name="Rectangle 10">
              <a:extLst>
                <a:ext uri="{FF2B5EF4-FFF2-40B4-BE49-F238E27FC236}">
                  <a16:creationId xmlns:a16="http://schemas.microsoft.com/office/drawing/2014/main" id="{EE4A61FE-913E-4674-A300-FD18ABE83B49}"/>
                </a:ext>
              </a:extLst>
            </p:cNvPr>
            <p:cNvSpPr>
              <a:spLocks noChangeArrowheads="1"/>
            </p:cNvSpPr>
            <p:nvPr/>
          </p:nvSpPr>
          <p:spPr bwMode="auto">
            <a:xfrm>
              <a:off x="1357" y="1721"/>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8" name="Rectangle 11">
              <a:extLst>
                <a:ext uri="{FF2B5EF4-FFF2-40B4-BE49-F238E27FC236}">
                  <a16:creationId xmlns:a16="http://schemas.microsoft.com/office/drawing/2014/main" id="{02A3F0BB-BE24-469F-9A5C-F6B3517E519E}"/>
                </a:ext>
              </a:extLst>
            </p:cNvPr>
            <p:cNvSpPr>
              <a:spLocks noChangeArrowheads="1"/>
            </p:cNvSpPr>
            <p:nvPr/>
          </p:nvSpPr>
          <p:spPr bwMode="auto">
            <a:xfrm>
              <a:off x="1357" y="1748"/>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9" name="Rectangle 12">
              <a:extLst>
                <a:ext uri="{FF2B5EF4-FFF2-40B4-BE49-F238E27FC236}">
                  <a16:creationId xmlns:a16="http://schemas.microsoft.com/office/drawing/2014/main" id="{06476DA3-7533-42E9-B546-EBDC7CBE692F}"/>
                </a:ext>
              </a:extLst>
            </p:cNvPr>
            <p:cNvSpPr>
              <a:spLocks noChangeArrowheads="1"/>
            </p:cNvSpPr>
            <p:nvPr/>
          </p:nvSpPr>
          <p:spPr bwMode="auto">
            <a:xfrm>
              <a:off x="1357" y="1774"/>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0" name="Rectangle 13">
              <a:extLst>
                <a:ext uri="{FF2B5EF4-FFF2-40B4-BE49-F238E27FC236}">
                  <a16:creationId xmlns:a16="http://schemas.microsoft.com/office/drawing/2014/main" id="{DC50E32F-7A58-49F7-B165-F6444573E28B}"/>
                </a:ext>
              </a:extLst>
            </p:cNvPr>
            <p:cNvSpPr>
              <a:spLocks noChangeArrowheads="1"/>
            </p:cNvSpPr>
            <p:nvPr/>
          </p:nvSpPr>
          <p:spPr bwMode="auto">
            <a:xfrm>
              <a:off x="1357" y="1801"/>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1" name="Rectangle 14">
              <a:extLst>
                <a:ext uri="{FF2B5EF4-FFF2-40B4-BE49-F238E27FC236}">
                  <a16:creationId xmlns:a16="http://schemas.microsoft.com/office/drawing/2014/main" id="{C8032FC5-B893-4114-9A65-7B0CDD78BFC5}"/>
                </a:ext>
              </a:extLst>
            </p:cNvPr>
            <p:cNvSpPr>
              <a:spLocks noChangeArrowheads="1"/>
            </p:cNvSpPr>
            <p:nvPr/>
          </p:nvSpPr>
          <p:spPr bwMode="auto">
            <a:xfrm>
              <a:off x="1357" y="1828"/>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2" name="Rectangle 15">
              <a:extLst>
                <a:ext uri="{FF2B5EF4-FFF2-40B4-BE49-F238E27FC236}">
                  <a16:creationId xmlns:a16="http://schemas.microsoft.com/office/drawing/2014/main" id="{7FC0B21E-5BDC-428C-917C-F6F3289922F5}"/>
                </a:ext>
              </a:extLst>
            </p:cNvPr>
            <p:cNvSpPr>
              <a:spLocks noChangeArrowheads="1"/>
            </p:cNvSpPr>
            <p:nvPr/>
          </p:nvSpPr>
          <p:spPr bwMode="auto">
            <a:xfrm>
              <a:off x="1357" y="1854"/>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23" name="Group 18">
            <a:extLst>
              <a:ext uri="{FF2B5EF4-FFF2-40B4-BE49-F238E27FC236}">
                <a16:creationId xmlns:a16="http://schemas.microsoft.com/office/drawing/2014/main" id="{FFAEB47C-D88C-46F5-9962-62DADFD63D7F}"/>
              </a:ext>
            </a:extLst>
          </p:cNvPr>
          <p:cNvGrpSpPr>
            <a:grpSpLocks noChangeAspect="1"/>
          </p:cNvGrpSpPr>
          <p:nvPr/>
        </p:nvGrpSpPr>
        <p:grpSpPr bwMode="auto">
          <a:xfrm>
            <a:off x="4753476" y="3227577"/>
            <a:ext cx="591138" cy="515450"/>
            <a:chOff x="3043" y="1518"/>
            <a:chExt cx="453" cy="395"/>
          </a:xfrm>
          <a:solidFill>
            <a:schemeClr val="bg1"/>
          </a:solidFill>
        </p:grpSpPr>
        <p:sp>
          <p:nvSpPr>
            <p:cNvPr id="25" name="Freeform 19">
              <a:extLst>
                <a:ext uri="{FF2B5EF4-FFF2-40B4-BE49-F238E27FC236}">
                  <a16:creationId xmlns:a16="http://schemas.microsoft.com/office/drawing/2014/main" id="{61828A80-FE88-4D88-A5D4-47FA07AC5F7E}"/>
                </a:ext>
              </a:extLst>
            </p:cNvPr>
            <p:cNvSpPr>
              <a:spLocks noEditPoints="1"/>
            </p:cNvSpPr>
            <p:nvPr/>
          </p:nvSpPr>
          <p:spPr bwMode="auto">
            <a:xfrm>
              <a:off x="3043" y="1518"/>
              <a:ext cx="453" cy="395"/>
            </a:xfrm>
            <a:custGeom>
              <a:avLst/>
              <a:gdLst>
                <a:gd name="T0" fmla="*/ 453 w 453"/>
                <a:gd name="T1" fmla="*/ 200 h 395"/>
                <a:gd name="T2" fmla="*/ 368 w 453"/>
                <a:gd name="T3" fmla="*/ 114 h 395"/>
                <a:gd name="T4" fmla="*/ 295 w 453"/>
                <a:gd name="T5" fmla="*/ 114 h 395"/>
                <a:gd name="T6" fmla="*/ 324 w 453"/>
                <a:gd name="T7" fmla="*/ 86 h 395"/>
                <a:gd name="T8" fmla="*/ 238 w 453"/>
                <a:gd name="T9" fmla="*/ 0 h 395"/>
                <a:gd name="T10" fmla="*/ 0 w 453"/>
                <a:gd name="T11" fmla="*/ 0 h 395"/>
                <a:gd name="T12" fmla="*/ 0 w 453"/>
                <a:gd name="T13" fmla="*/ 124 h 395"/>
                <a:gd name="T14" fmla="*/ 0 w 453"/>
                <a:gd name="T15" fmla="*/ 124 h 395"/>
                <a:gd name="T16" fmla="*/ 0 w 453"/>
                <a:gd name="T17" fmla="*/ 275 h 395"/>
                <a:gd name="T18" fmla="*/ 0 w 453"/>
                <a:gd name="T19" fmla="*/ 275 h 395"/>
                <a:gd name="T20" fmla="*/ 0 w 453"/>
                <a:gd name="T21" fmla="*/ 395 h 395"/>
                <a:gd name="T22" fmla="*/ 144 w 453"/>
                <a:gd name="T23" fmla="*/ 395 h 395"/>
                <a:gd name="T24" fmla="*/ 229 w 453"/>
                <a:gd name="T25" fmla="*/ 310 h 395"/>
                <a:gd name="T26" fmla="*/ 204 w 453"/>
                <a:gd name="T27" fmla="*/ 285 h 395"/>
                <a:gd name="T28" fmla="*/ 368 w 453"/>
                <a:gd name="T29" fmla="*/ 285 h 395"/>
                <a:gd name="T30" fmla="*/ 453 w 453"/>
                <a:gd name="T31" fmla="*/ 200 h 395"/>
                <a:gd name="T32" fmla="*/ 19 w 453"/>
                <a:gd name="T33" fmla="*/ 19 h 395"/>
                <a:gd name="T34" fmla="*/ 230 w 453"/>
                <a:gd name="T35" fmla="*/ 19 h 395"/>
                <a:gd name="T36" fmla="*/ 296 w 453"/>
                <a:gd name="T37" fmla="*/ 86 h 395"/>
                <a:gd name="T38" fmla="*/ 230 w 453"/>
                <a:gd name="T39" fmla="*/ 152 h 395"/>
                <a:gd name="T40" fmla="*/ 19 w 453"/>
                <a:gd name="T41" fmla="*/ 152 h 395"/>
                <a:gd name="T42" fmla="*/ 19 w 453"/>
                <a:gd name="T43" fmla="*/ 19 h 395"/>
                <a:gd name="T44" fmla="*/ 136 w 453"/>
                <a:gd name="T45" fmla="*/ 376 h 395"/>
                <a:gd name="T46" fmla="*/ 19 w 453"/>
                <a:gd name="T47" fmla="*/ 376 h 395"/>
                <a:gd name="T48" fmla="*/ 19 w 453"/>
                <a:gd name="T49" fmla="*/ 243 h 395"/>
                <a:gd name="T50" fmla="*/ 136 w 453"/>
                <a:gd name="T51" fmla="*/ 243 h 395"/>
                <a:gd name="T52" fmla="*/ 203 w 453"/>
                <a:gd name="T53" fmla="*/ 310 h 395"/>
                <a:gd name="T54" fmla="*/ 136 w 453"/>
                <a:gd name="T55" fmla="*/ 376 h 395"/>
                <a:gd name="T56" fmla="*/ 185 w 453"/>
                <a:gd name="T57" fmla="*/ 266 h 395"/>
                <a:gd name="T58" fmla="*/ 144 w 453"/>
                <a:gd name="T59" fmla="*/ 224 h 395"/>
                <a:gd name="T60" fmla="*/ 19 w 453"/>
                <a:gd name="T61" fmla="*/ 224 h 395"/>
                <a:gd name="T62" fmla="*/ 19 w 453"/>
                <a:gd name="T63" fmla="*/ 171 h 395"/>
                <a:gd name="T64" fmla="*/ 238 w 453"/>
                <a:gd name="T65" fmla="*/ 171 h 395"/>
                <a:gd name="T66" fmla="*/ 276 w 453"/>
                <a:gd name="T67" fmla="*/ 133 h 395"/>
                <a:gd name="T68" fmla="*/ 360 w 453"/>
                <a:gd name="T69" fmla="*/ 133 h 395"/>
                <a:gd name="T70" fmla="*/ 427 w 453"/>
                <a:gd name="T71" fmla="*/ 200 h 395"/>
                <a:gd name="T72" fmla="*/ 360 w 453"/>
                <a:gd name="T73" fmla="*/ 266 h 395"/>
                <a:gd name="T74" fmla="*/ 185 w 453"/>
                <a:gd name="T75" fmla="*/ 26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3" h="395">
                  <a:moveTo>
                    <a:pt x="453" y="200"/>
                  </a:moveTo>
                  <a:lnTo>
                    <a:pt x="368" y="114"/>
                  </a:lnTo>
                  <a:lnTo>
                    <a:pt x="295" y="114"/>
                  </a:lnTo>
                  <a:lnTo>
                    <a:pt x="324" y="86"/>
                  </a:lnTo>
                  <a:lnTo>
                    <a:pt x="238" y="0"/>
                  </a:lnTo>
                  <a:lnTo>
                    <a:pt x="0" y="0"/>
                  </a:lnTo>
                  <a:lnTo>
                    <a:pt x="0" y="124"/>
                  </a:lnTo>
                  <a:lnTo>
                    <a:pt x="0" y="124"/>
                  </a:lnTo>
                  <a:lnTo>
                    <a:pt x="0" y="275"/>
                  </a:lnTo>
                  <a:lnTo>
                    <a:pt x="0" y="275"/>
                  </a:lnTo>
                  <a:lnTo>
                    <a:pt x="0" y="395"/>
                  </a:lnTo>
                  <a:lnTo>
                    <a:pt x="144" y="395"/>
                  </a:lnTo>
                  <a:lnTo>
                    <a:pt x="229" y="310"/>
                  </a:lnTo>
                  <a:lnTo>
                    <a:pt x="204" y="285"/>
                  </a:lnTo>
                  <a:lnTo>
                    <a:pt x="368" y="285"/>
                  </a:lnTo>
                  <a:lnTo>
                    <a:pt x="453" y="200"/>
                  </a:lnTo>
                  <a:close/>
                  <a:moveTo>
                    <a:pt x="19" y="19"/>
                  </a:moveTo>
                  <a:lnTo>
                    <a:pt x="230" y="19"/>
                  </a:lnTo>
                  <a:lnTo>
                    <a:pt x="296" y="86"/>
                  </a:lnTo>
                  <a:lnTo>
                    <a:pt x="230" y="152"/>
                  </a:lnTo>
                  <a:lnTo>
                    <a:pt x="19" y="152"/>
                  </a:lnTo>
                  <a:lnTo>
                    <a:pt x="19" y="19"/>
                  </a:lnTo>
                  <a:close/>
                  <a:moveTo>
                    <a:pt x="136" y="376"/>
                  </a:moveTo>
                  <a:lnTo>
                    <a:pt x="19" y="376"/>
                  </a:lnTo>
                  <a:lnTo>
                    <a:pt x="19" y="243"/>
                  </a:lnTo>
                  <a:lnTo>
                    <a:pt x="136" y="243"/>
                  </a:lnTo>
                  <a:lnTo>
                    <a:pt x="203" y="310"/>
                  </a:lnTo>
                  <a:lnTo>
                    <a:pt x="136" y="376"/>
                  </a:lnTo>
                  <a:close/>
                  <a:moveTo>
                    <a:pt x="185" y="266"/>
                  </a:moveTo>
                  <a:lnTo>
                    <a:pt x="144" y="224"/>
                  </a:lnTo>
                  <a:lnTo>
                    <a:pt x="19" y="224"/>
                  </a:lnTo>
                  <a:lnTo>
                    <a:pt x="19" y="171"/>
                  </a:lnTo>
                  <a:lnTo>
                    <a:pt x="238" y="171"/>
                  </a:lnTo>
                  <a:lnTo>
                    <a:pt x="276" y="133"/>
                  </a:lnTo>
                  <a:lnTo>
                    <a:pt x="360" y="133"/>
                  </a:lnTo>
                  <a:lnTo>
                    <a:pt x="427" y="200"/>
                  </a:lnTo>
                  <a:lnTo>
                    <a:pt x="360" y="266"/>
                  </a:lnTo>
                  <a:lnTo>
                    <a:pt x="185"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6" name="Rectangle 20">
              <a:extLst>
                <a:ext uri="{FF2B5EF4-FFF2-40B4-BE49-F238E27FC236}">
                  <a16:creationId xmlns:a16="http://schemas.microsoft.com/office/drawing/2014/main" id="{87E943BB-1E6E-4CC1-B1CC-95A9998A0BE0}"/>
                </a:ext>
              </a:extLst>
            </p:cNvPr>
            <p:cNvSpPr>
              <a:spLocks noChangeArrowheads="1"/>
            </p:cNvSpPr>
            <p:nvPr/>
          </p:nvSpPr>
          <p:spPr bwMode="auto">
            <a:xfrm>
              <a:off x="3100" y="1610"/>
              <a:ext cx="1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7" name="Rectangle 21">
              <a:extLst>
                <a:ext uri="{FF2B5EF4-FFF2-40B4-BE49-F238E27FC236}">
                  <a16:creationId xmlns:a16="http://schemas.microsoft.com/office/drawing/2014/main" id="{2CB52654-47BF-4EA0-9D27-A3C1DFC7402B}"/>
                </a:ext>
              </a:extLst>
            </p:cNvPr>
            <p:cNvSpPr>
              <a:spLocks noChangeArrowheads="1"/>
            </p:cNvSpPr>
            <p:nvPr/>
          </p:nvSpPr>
          <p:spPr bwMode="auto">
            <a:xfrm>
              <a:off x="3100" y="1575"/>
              <a:ext cx="1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8" name="Rectangle 22">
              <a:extLst>
                <a:ext uri="{FF2B5EF4-FFF2-40B4-BE49-F238E27FC236}">
                  <a16:creationId xmlns:a16="http://schemas.microsoft.com/office/drawing/2014/main" id="{79533846-3362-4F26-94AD-9F9086DBAC86}"/>
                </a:ext>
              </a:extLst>
            </p:cNvPr>
            <p:cNvSpPr>
              <a:spLocks noChangeArrowheads="1"/>
            </p:cNvSpPr>
            <p:nvPr/>
          </p:nvSpPr>
          <p:spPr bwMode="auto">
            <a:xfrm>
              <a:off x="3330" y="1725"/>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9" name="Rectangle 23">
              <a:extLst>
                <a:ext uri="{FF2B5EF4-FFF2-40B4-BE49-F238E27FC236}">
                  <a16:creationId xmlns:a16="http://schemas.microsoft.com/office/drawing/2014/main" id="{057B20BC-BF87-485B-9DD3-BF777CDE9AC4}"/>
                </a:ext>
              </a:extLst>
            </p:cNvPr>
            <p:cNvSpPr>
              <a:spLocks noChangeArrowheads="1"/>
            </p:cNvSpPr>
            <p:nvPr/>
          </p:nvSpPr>
          <p:spPr bwMode="auto">
            <a:xfrm>
              <a:off x="3330" y="1691"/>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0" name="Rectangle 24">
              <a:extLst>
                <a:ext uri="{FF2B5EF4-FFF2-40B4-BE49-F238E27FC236}">
                  <a16:creationId xmlns:a16="http://schemas.microsoft.com/office/drawing/2014/main" id="{C4F18F48-0ADF-40DA-94EC-943C03A5DF1A}"/>
                </a:ext>
              </a:extLst>
            </p:cNvPr>
            <p:cNvSpPr>
              <a:spLocks noChangeArrowheads="1"/>
            </p:cNvSpPr>
            <p:nvPr/>
          </p:nvSpPr>
          <p:spPr bwMode="auto">
            <a:xfrm>
              <a:off x="3100" y="1835"/>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1" name="Rectangle 25">
              <a:extLst>
                <a:ext uri="{FF2B5EF4-FFF2-40B4-BE49-F238E27FC236}">
                  <a16:creationId xmlns:a16="http://schemas.microsoft.com/office/drawing/2014/main" id="{88385203-7682-41A8-BA56-46F4D20F26E1}"/>
                </a:ext>
              </a:extLst>
            </p:cNvPr>
            <p:cNvSpPr>
              <a:spLocks noChangeArrowheads="1"/>
            </p:cNvSpPr>
            <p:nvPr/>
          </p:nvSpPr>
          <p:spPr bwMode="auto">
            <a:xfrm>
              <a:off x="3100" y="1802"/>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34" name="Freeform 29">
            <a:extLst>
              <a:ext uri="{FF2B5EF4-FFF2-40B4-BE49-F238E27FC236}">
                <a16:creationId xmlns:a16="http://schemas.microsoft.com/office/drawing/2014/main" id="{C39C40A9-9911-464E-8D7F-F6B65827C6A9}"/>
              </a:ext>
            </a:extLst>
          </p:cNvPr>
          <p:cNvSpPr>
            <a:spLocks noEditPoints="1"/>
          </p:cNvSpPr>
          <p:nvPr/>
        </p:nvSpPr>
        <p:spPr bwMode="auto">
          <a:xfrm>
            <a:off x="7112784" y="3216236"/>
            <a:ext cx="593746" cy="520668"/>
          </a:xfrm>
          <a:custGeom>
            <a:avLst/>
            <a:gdLst>
              <a:gd name="T0" fmla="*/ 455 w 455"/>
              <a:gd name="T1" fmla="*/ 190 h 399"/>
              <a:gd name="T2" fmla="*/ 389 w 455"/>
              <a:gd name="T3" fmla="*/ 190 h 399"/>
              <a:gd name="T4" fmla="*/ 389 w 455"/>
              <a:gd name="T5" fmla="*/ 0 h 399"/>
              <a:gd name="T6" fmla="*/ 256 w 455"/>
              <a:gd name="T7" fmla="*/ 0 h 399"/>
              <a:gd name="T8" fmla="*/ 256 w 455"/>
              <a:gd name="T9" fmla="*/ 190 h 399"/>
              <a:gd name="T10" fmla="*/ 199 w 455"/>
              <a:gd name="T11" fmla="*/ 190 h 399"/>
              <a:gd name="T12" fmla="*/ 199 w 455"/>
              <a:gd name="T13" fmla="*/ 76 h 399"/>
              <a:gd name="T14" fmla="*/ 66 w 455"/>
              <a:gd name="T15" fmla="*/ 76 h 399"/>
              <a:gd name="T16" fmla="*/ 66 w 455"/>
              <a:gd name="T17" fmla="*/ 190 h 399"/>
              <a:gd name="T18" fmla="*/ 0 w 455"/>
              <a:gd name="T19" fmla="*/ 190 h 399"/>
              <a:gd name="T20" fmla="*/ 0 w 455"/>
              <a:gd name="T21" fmla="*/ 209 h 399"/>
              <a:gd name="T22" fmla="*/ 66 w 455"/>
              <a:gd name="T23" fmla="*/ 209 h 399"/>
              <a:gd name="T24" fmla="*/ 66 w 455"/>
              <a:gd name="T25" fmla="*/ 323 h 399"/>
              <a:gd name="T26" fmla="*/ 199 w 455"/>
              <a:gd name="T27" fmla="*/ 323 h 399"/>
              <a:gd name="T28" fmla="*/ 199 w 455"/>
              <a:gd name="T29" fmla="*/ 209 h 399"/>
              <a:gd name="T30" fmla="*/ 256 w 455"/>
              <a:gd name="T31" fmla="*/ 209 h 399"/>
              <a:gd name="T32" fmla="*/ 256 w 455"/>
              <a:gd name="T33" fmla="*/ 399 h 399"/>
              <a:gd name="T34" fmla="*/ 389 w 455"/>
              <a:gd name="T35" fmla="*/ 399 h 399"/>
              <a:gd name="T36" fmla="*/ 389 w 455"/>
              <a:gd name="T37" fmla="*/ 209 h 399"/>
              <a:gd name="T38" fmla="*/ 455 w 455"/>
              <a:gd name="T39" fmla="*/ 209 h 399"/>
              <a:gd name="T40" fmla="*/ 455 w 455"/>
              <a:gd name="T41" fmla="*/ 190 h 399"/>
              <a:gd name="T42" fmla="*/ 85 w 455"/>
              <a:gd name="T43" fmla="*/ 95 h 399"/>
              <a:gd name="T44" fmla="*/ 180 w 455"/>
              <a:gd name="T45" fmla="*/ 95 h 399"/>
              <a:gd name="T46" fmla="*/ 180 w 455"/>
              <a:gd name="T47" fmla="*/ 190 h 399"/>
              <a:gd name="T48" fmla="*/ 85 w 455"/>
              <a:gd name="T49" fmla="*/ 190 h 399"/>
              <a:gd name="T50" fmla="*/ 85 w 455"/>
              <a:gd name="T51" fmla="*/ 95 h 399"/>
              <a:gd name="T52" fmla="*/ 180 w 455"/>
              <a:gd name="T53" fmla="*/ 304 h 399"/>
              <a:gd name="T54" fmla="*/ 85 w 455"/>
              <a:gd name="T55" fmla="*/ 304 h 399"/>
              <a:gd name="T56" fmla="*/ 85 w 455"/>
              <a:gd name="T57" fmla="*/ 209 h 399"/>
              <a:gd name="T58" fmla="*/ 180 w 455"/>
              <a:gd name="T59" fmla="*/ 209 h 399"/>
              <a:gd name="T60" fmla="*/ 180 w 455"/>
              <a:gd name="T61" fmla="*/ 304 h 399"/>
              <a:gd name="T62" fmla="*/ 275 w 455"/>
              <a:gd name="T63" fmla="*/ 19 h 399"/>
              <a:gd name="T64" fmla="*/ 370 w 455"/>
              <a:gd name="T65" fmla="*/ 19 h 399"/>
              <a:gd name="T66" fmla="*/ 370 w 455"/>
              <a:gd name="T67" fmla="*/ 190 h 399"/>
              <a:gd name="T68" fmla="*/ 275 w 455"/>
              <a:gd name="T69" fmla="*/ 190 h 399"/>
              <a:gd name="T70" fmla="*/ 275 w 455"/>
              <a:gd name="T71" fmla="*/ 19 h 399"/>
              <a:gd name="T72" fmla="*/ 370 w 455"/>
              <a:gd name="T73" fmla="*/ 380 h 399"/>
              <a:gd name="T74" fmla="*/ 275 w 455"/>
              <a:gd name="T75" fmla="*/ 380 h 399"/>
              <a:gd name="T76" fmla="*/ 275 w 455"/>
              <a:gd name="T77" fmla="*/ 209 h 399"/>
              <a:gd name="T78" fmla="*/ 370 w 455"/>
              <a:gd name="T79" fmla="*/ 209 h 399"/>
              <a:gd name="T80" fmla="*/ 370 w 455"/>
              <a:gd name="T81" fmla="*/ 38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5" h="399">
                <a:moveTo>
                  <a:pt x="455" y="190"/>
                </a:moveTo>
                <a:lnTo>
                  <a:pt x="389" y="190"/>
                </a:lnTo>
                <a:lnTo>
                  <a:pt x="389" y="0"/>
                </a:lnTo>
                <a:lnTo>
                  <a:pt x="256" y="0"/>
                </a:lnTo>
                <a:lnTo>
                  <a:pt x="256" y="190"/>
                </a:lnTo>
                <a:lnTo>
                  <a:pt x="199" y="190"/>
                </a:lnTo>
                <a:lnTo>
                  <a:pt x="199" y="76"/>
                </a:lnTo>
                <a:lnTo>
                  <a:pt x="66" y="76"/>
                </a:lnTo>
                <a:lnTo>
                  <a:pt x="66" y="190"/>
                </a:lnTo>
                <a:lnTo>
                  <a:pt x="0" y="190"/>
                </a:lnTo>
                <a:lnTo>
                  <a:pt x="0" y="209"/>
                </a:lnTo>
                <a:lnTo>
                  <a:pt x="66" y="209"/>
                </a:lnTo>
                <a:lnTo>
                  <a:pt x="66" y="323"/>
                </a:lnTo>
                <a:lnTo>
                  <a:pt x="199" y="323"/>
                </a:lnTo>
                <a:lnTo>
                  <a:pt x="199" y="209"/>
                </a:lnTo>
                <a:lnTo>
                  <a:pt x="256" y="209"/>
                </a:lnTo>
                <a:lnTo>
                  <a:pt x="256" y="399"/>
                </a:lnTo>
                <a:lnTo>
                  <a:pt x="389" y="399"/>
                </a:lnTo>
                <a:lnTo>
                  <a:pt x="389" y="209"/>
                </a:lnTo>
                <a:lnTo>
                  <a:pt x="455" y="209"/>
                </a:lnTo>
                <a:lnTo>
                  <a:pt x="455" y="190"/>
                </a:lnTo>
                <a:close/>
                <a:moveTo>
                  <a:pt x="85" y="95"/>
                </a:moveTo>
                <a:lnTo>
                  <a:pt x="180" y="95"/>
                </a:lnTo>
                <a:lnTo>
                  <a:pt x="180" y="190"/>
                </a:lnTo>
                <a:lnTo>
                  <a:pt x="85" y="190"/>
                </a:lnTo>
                <a:lnTo>
                  <a:pt x="85" y="95"/>
                </a:lnTo>
                <a:close/>
                <a:moveTo>
                  <a:pt x="180" y="304"/>
                </a:moveTo>
                <a:lnTo>
                  <a:pt x="85" y="304"/>
                </a:lnTo>
                <a:lnTo>
                  <a:pt x="85" y="209"/>
                </a:lnTo>
                <a:lnTo>
                  <a:pt x="180" y="209"/>
                </a:lnTo>
                <a:lnTo>
                  <a:pt x="180" y="304"/>
                </a:lnTo>
                <a:close/>
                <a:moveTo>
                  <a:pt x="275" y="19"/>
                </a:moveTo>
                <a:lnTo>
                  <a:pt x="370" y="19"/>
                </a:lnTo>
                <a:lnTo>
                  <a:pt x="370" y="190"/>
                </a:lnTo>
                <a:lnTo>
                  <a:pt x="275" y="190"/>
                </a:lnTo>
                <a:lnTo>
                  <a:pt x="275" y="19"/>
                </a:lnTo>
                <a:close/>
                <a:moveTo>
                  <a:pt x="370" y="380"/>
                </a:moveTo>
                <a:lnTo>
                  <a:pt x="275" y="380"/>
                </a:lnTo>
                <a:lnTo>
                  <a:pt x="275" y="209"/>
                </a:lnTo>
                <a:lnTo>
                  <a:pt x="370" y="209"/>
                </a:lnTo>
                <a:lnTo>
                  <a:pt x="370" y="3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nvGrpSpPr>
          <p:cNvPr id="35" name="Group 32">
            <a:extLst>
              <a:ext uri="{FF2B5EF4-FFF2-40B4-BE49-F238E27FC236}">
                <a16:creationId xmlns:a16="http://schemas.microsoft.com/office/drawing/2014/main" id="{31D2EB4A-6F9E-4D75-B11F-7C61CDC3F744}"/>
              </a:ext>
            </a:extLst>
          </p:cNvPr>
          <p:cNvGrpSpPr>
            <a:grpSpLocks noChangeAspect="1"/>
          </p:cNvGrpSpPr>
          <p:nvPr/>
        </p:nvGrpSpPr>
        <p:grpSpPr bwMode="auto">
          <a:xfrm>
            <a:off x="9627384" y="3251147"/>
            <a:ext cx="593746" cy="503704"/>
            <a:chOff x="6024" y="1535"/>
            <a:chExt cx="455" cy="386"/>
          </a:xfrm>
          <a:solidFill>
            <a:schemeClr val="bg1"/>
          </a:solidFill>
        </p:grpSpPr>
        <p:sp>
          <p:nvSpPr>
            <p:cNvPr id="37" name="Freeform 33">
              <a:extLst>
                <a:ext uri="{FF2B5EF4-FFF2-40B4-BE49-F238E27FC236}">
                  <a16:creationId xmlns:a16="http://schemas.microsoft.com/office/drawing/2014/main" id="{D756A65A-20EB-4B96-B213-6213EF6ED7F3}"/>
                </a:ext>
              </a:extLst>
            </p:cNvPr>
            <p:cNvSpPr>
              <a:spLocks noEditPoints="1"/>
            </p:cNvSpPr>
            <p:nvPr/>
          </p:nvSpPr>
          <p:spPr bwMode="auto">
            <a:xfrm>
              <a:off x="6024" y="1535"/>
              <a:ext cx="455" cy="386"/>
            </a:xfrm>
            <a:custGeom>
              <a:avLst/>
              <a:gdLst>
                <a:gd name="T0" fmla="*/ 384 w 384"/>
                <a:gd name="T1" fmla="*/ 260 h 325"/>
                <a:gd name="T2" fmla="*/ 384 w 384"/>
                <a:gd name="T3" fmla="*/ 0 h 325"/>
                <a:gd name="T4" fmla="*/ 0 w 384"/>
                <a:gd name="T5" fmla="*/ 0 h 325"/>
                <a:gd name="T6" fmla="*/ 0 w 384"/>
                <a:gd name="T7" fmla="*/ 260 h 325"/>
                <a:gd name="T8" fmla="*/ 184 w 384"/>
                <a:gd name="T9" fmla="*/ 260 h 325"/>
                <a:gd name="T10" fmla="*/ 184 w 384"/>
                <a:gd name="T11" fmla="*/ 284 h 325"/>
                <a:gd name="T12" fmla="*/ 171 w 384"/>
                <a:gd name="T13" fmla="*/ 304 h 325"/>
                <a:gd name="T14" fmla="*/ 192 w 384"/>
                <a:gd name="T15" fmla="*/ 325 h 325"/>
                <a:gd name="T16" fmla="*/ 214 w 384"/>
                <a:gd name="T17" fmla="*/ 304 h 325"/>
                <a:gd name="T18" fmla="*/ 200 w 384"/>
                <a:gd name="T19" fmla="*/ 284 h 325"/>
                <a:gd name="T20" fmla="*/ 200 w 384"/>
                <a:gd name="T21" fmla="*/ 260 h 325"/>
                <a:gd name="T22" fmla="*/ 384 w 384"/>
                <a:gd name="T23" fmla="*/ 260 h 325"/>
                <a:gd name="T24" fmla="*/ 192 w 384"/>
                <a:gd name="T25" fmla="*/ 309 h 325"/>
                <a:gd name="T26" fmla="*/ 187 w 384"/>
                <a:gd name="T27" fmla="*/ 304 h 325"/>
                <a:gd name="T28" fmla="*/ 192 w 384"/>
                <a:gd name="T29" fmla="*/ 299 h 325"/>
                <a:gd name="T30" fmla="*/ 198 w 384"/>
                <a:gd name="T31" fmla="*/ 304 h 325"/>
                <a:gd name="T32" fmla="*/ 192 w 384"/>
                <a:gd name="T33" fmla="*/ 309 h 325"/>
                <a:gd name="T34" fmla="*/ 16 w 384"/>
                <a:gd name="T35" fmla="*/ 16 h 325"/>
                <a:gd name="T36" fmla="*/ 368 w 384"/>
                <a:gd name="T37" fmla="*/ 16 h 325"/>
                <a:gd name="T38" fmla="*/ 368 w 384"/>
                <a:gd name="T39" fmla="*/ 244 h 325"/>
                <a:gd name="T40" fmla="*/ 16 w 384"/>
                <a:gd name="T41" fmla="*/ 244 h 325"/>
                <a:gd name="T42" fmla="*/ 16 w 384"/>
                <a:gd name="T43" fmla="*/ 1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25">
                  <a:moveTo>
                    <a:pt x="384" y="260"/>
                  </a:moveTo>
                  <a:cubicBezTo>
                    <a:pt x="384" y="0"/>
                    <a:pt x="384" y="0"/>
                    <a:pt x="384" y="0"/>
                  </a:cubicBezTo>
                  <a:cubicBezTo>
                    <a:pt x="0" y="0"/>
                    <a:pt x="0" y="0"/>
                    <a:pt x="0" y="0"/>
                  </a:cubicBezTo>
                  <a:cubicBezTo>
                    <a:pt x="0" y="260"/>
                    <a:pt x="0" y="260"/>
                    <a:pt x="0" y="260"/>
                  </a:cubicBezTo>
                  <a:cubicBezTo>
                    <a:pt x="184" y="260"/>
                    <a:pt x="184" y="260"/>
                    <a:pt x="184" y="260"/>
                  </a:cubicBezTo>
                  <a:cubicBezTo>
                    <a:pt x="184" y="284"/>
                    <a:pt x="184" y="284"/>
                    <a:pt x="184" y="284"/>
                  </a:cubicBezTo>
                  <a:cubicBezTo>
                    <a:pt x="177" y="287"/>
                    <a:pt x="171" y="295"/>
                    <a:pt x="171" y="304"/>
                  </a:cubicBezTo>
                  <a:cubicBezTo>
                    <a:pt x="171" y="316"/>
                    <a:pt x="181" y="325"/>
                    <a:pt x="192" y="325"/>
                  </a:cubicBezTo>
                  <a:cubicBezTo>
                    <a:pt x="204" y="325"/>
                    <a:pt x="214" y="316"/>
                    <a:pt x="214" y="304"/>
                  </a:cubicBezTo>
                  <a:cubicBezTo>
                    <a:pt x="214" y="295"/>
                    <a:pt x="208" y="287"/>
                    <a:pt x="200" y="284"/>
                  </a:cubicBezTo>
                  <a:cubicBezTo>
                    <a:pt x="200" y="260"/>
                    <a:pt x="200" y="260"/>
                    <a:pt x="200" y="260"/>
                  </a:cubicBezTo>
                  <a:lnTo>
                    <a:pt x="384" y="260"/>
                  </a:lnTo>
                  <a:close/>
                  <a:moveTo>
                    <a:pt x="192" y="309"/>
                  </a:moveTo>
                  <a:cubicBezTo>
                    <a:pt x="189" y="309"/>
                    <a:pt x="187" y="307"/>
                    <a:pt x="187" y="304"/>
                  </a:cubicBezTo>
                  <a:cubicBezTo>
                    <a:pt x="187" y="301"/>
                    <a:pt x="189" y="299"/>
                    <a:pt x="192" y="299"/>
                  </a:cubicBezTo>
                  <a:cubicBezTo>
                    <a:pt x="195" y="299"/>
                    <a:pt x="198" y="301"/>
                    <a:pt x="198" y="304"/>
                  </a:cubicBezTo>
                  <a:cubicBezTo>
                    <a:pt x="198" y="307"/>
                    <a:pt x="195" y="309"/>
                    <a:pt x="192" y="309"/>
                  </a:cubicBezTo>
                  <a:close/>
                  <a:moveTo>
                    <a:pt x="16" y="16"/>
                  </a:moveTo>
                  <a:cubicBezTo>
                    <a:pt x="368" y="16"/>
                    <a:pt x="368" y="16"/>
                    <a:pt x="368" y="16"/>
                  </a:cubicBezTo>
                  <a:cubicBezTo>
                    <a:pt x="368" y="244"/>
                    <a:pt x="368" y="244"/>
                    <a:pt x="368" y="244"/>
                  </a:cubicBezTo>
                  <a:cubicBezTo>
                    <a:pt x="16" y="244"/>
                    <a:pt x="16" y="244"/>
                    <a:pt x="16" y="244"/>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8" name="Freeform 34">
              <a:extLst>
                <a:ext uri="{FF2B5EF4-FFF2-40B4-BE49-F238E27FC236}">
                  <a16:creationId xmlns:a16="http://schemas.microsoft.com/office/drawing/2014/main" id="{6B864413-1907-4853-A41D-A8CA7E8E0844}"/>
                </a:ext>
              </a:extLst>
            </p:cNvPr>
            <p:cNvSpPr>
              <a:spLocks/>
            </p:cNvSpPr>
            <p:nvPr/>
          </p:nvSpPr>
          <p:spPr bwMode="auto">
            <a:xfrm>
              <a:off x="6176" y="1644"/>
              <a:ext cx="265" cy="161"/>
            </a:xfrm>
            <a:custGeom>
              <a:avLst/>
              <a:gdLst>
                <a:gd name="T0" fmla="*/ 237 w 265"/>
                <a:gd name="T1" fmla="*/ 0 h 161"/>
                <a:gd name="T2" fmla="*/ 218 w 265"/>
                <a:gd name="T3" fmla="*/ 0 h 161"/>
                <a:gd name="T4" fmla="*/ 218 w 265"/>
                <a:gd name="T5" fmla="*/ 142 h 161"/>
                <a:gd name="T6" fmla="*/ 196 w 265"/>
                <a:gd name="T7" fmla="*/ 142 h 161"/>
                <a:gd name="T8" fmla="*/ 196 w 265"/>
                <a:gd name="T9" fmla="*/ 23 h 161"/>
                <a:gd name="T10" fmla="*/ 177 w 265"/>
                <a:gd name="T11" fmla="*/ 23 h 161"/>
                <a:gd name="T12" fmla="*/ 177 w 265"/>
                <a:gd name="T13" fmla="*/ 142 h 161"/>
                <a:gd name="T14" fmla="*/ 161 w 265"/>
                <a:gd name="T15" fmla="*/ 142 h 161"/>
                <a:gd name="T16" fmla="*/ 161 w 265"/>
                <a:gd name="T17" fmla="*/ 44 h 161"/>
                <a:gd name="T18" fmla="*/ 142 w 265"/>
                <a:gd name="T19" fmla="*/ 44 h 161"/>
                <a:gd name="T20" fmla="*/ 142 w 265"/>
                <a:gd name="T21" fmla="*/ 142 h 161"/>
                <a:gd name="T22" fmla="*/ 122 w 265"/>
                <a:gd name="T23" fmla="*/ 142 h 161"/>
                <a:gd name="T24" fmla="*/ 122 w 265"/>
                <a:gd name="T25" fmla="*/ 70 h 161"/>
                <a:gd name="T26" fmla="*/ 103 w 265"/>
                <a:gd name="T27" fmla="*/ 70 h 161"/>
                <a:gd name="T28" fmla="*/ 103 w 265"/>
                <a:gd name="T29" fmla="*/ 142 h 161"/>
                <a:gd name="T30" fmla="*/ 87 w 265"/>
                <a:gd name="T31" fmla="*/ 142 h 161"/>
                <a:gd name="T32" fmla="*/ 87 w 265"/>
                <a:gd name="T33" fmla="*/ 100 h 161"/>
                <a:gd name="T34" fmla="*/ 68 w 265"/>
                <a:gd name="T35" fmla="*/ 100 h 161"/>
                <a:gd name="T36" fmla="*/ 68 w 265"/>
                <a:gd name="T37" fmla="*/ 142 h 161"/>
                <a:gd name="T38" fmla="*/ 47 w 265"/>
                <a:gd name="T39" fmla="*/ 142 h 161"/>
                <a:gd name="T40" fmla="*/ 47 w 265"/>
                <a:gd name="T41" fmla="*/ 116 h 161"/>
                <a:gd name="T42" fmla="*/ 28 w 265"/>
                <a:gd name="T43" fmla="*/ 116 h 161"/>
                <a:gd name="T44" fmla="*/ 28 w 265"/>
                <a:gd name="T45" fmla="*/ 142 h 161"/>
                <a:gd name="T46" fmla="*/ 0 w 265"/>
                <a:gd name="T47" fmla="*/ 142 h 161"/>
                <a:gd name="T48" fmla="*/ 0 w 265"/>
                <a:gd name="T49" fmla="*/ 161 h 161"/>
                <a:gd name="T50" fmla="*/ 265 w 265"/>
                <a:gd name="T51" fmla="*/ 161 h 161"/>
                <a:gd name="T52" fmla="*/ 265 w 265"/>
                <a:gd name="T53" fmla="*/ 142 h 161"/>
                <a:gd name="T54" fmla="*/ 237 w 265"/>
                <a:gd name="T55" fmla="*/ 142 h 161"/>
                <a:gd name="T56" fmla="*/ 237 w 265"/>
                <a:gd name="T5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5" h="161">
                  <a:moveTo>
                    <a:pt x="237" y="0"/>
                  </a:moveTo>
                  <a:lnTo>
                    <a:pt x="218" y="0"/>
                  </a:lnTo>
                  <a:lnTo>
                    <a:pt x="218" y="142"/>
                  </a:lnTo>
                  <a:lnTo>
                    <a:pt x="196" y="142"/>
                  </a:lnTo>
                  <a:lnTo>
                    <a:pt x="196" y="23"/>
                  </a:lnTo>
                  <a:lnTo>
                    <a:pt x="177" y="23"/>
                  </a:lnTo>
                  <a:lnTo>
                    <a:pt x="177" y="142"/>
                  </a:lnTo>
                  <a:lnTo>
                    <a:pt x="161" y="142"/>
                  </a:lnTo>
                  <a:lnTo>
                    <a:pt x="161" y="44"/>
                  </a:lnTo>
                  <a:lnTo>
                    <a:pt x="142" y="44"/>
                  </a:lnTo>
                  <a:lnTo>
                    <a:pt x="142" y="142"/>
                  </a:lnTo>
                  <a:lnTo>
                    <a:pt x="122" y="142"/>
                  </a:lnTo>
                  <a:lnTo>
                    <a:pt x="122" y="70"/>
                  </a:lnTo>
                  <a:lnTo>
                    <a:pt x="103" y="70"/>
                  </a:lnTo>
                  <a:lnTo>
                    <a:pt x="103" y="142"/>
                  </a:lnTo>
                  <a:lnTo>
                    <a:pt x="87" y="142"/>
                  </a:lnTo>
                  <a:lnTo>
                    <a:pt x="87" y="100"/>
                  </a:lnTo>
                  <a:lnTo>
                    <a:pt x="68" y="100"/>
                  </a:lnTo>
                  <a:lnTo>
                    <a:pt x="68" y="142"/>
                  </a:lnTo>
                  <a:lnTo>
                    <a:pt x="47" y="142"/>
                  </a:lnTo>
                  <a:lnTo>
                    <a:pt x="47" y="116"/>
                  </a:lnTo>
                  <a:lnTo>
                    <a:pt x="28" y="116"/>
                  </a:lnTo>
                  <a:lnTo>
                    <a:pt x="28" y="142"/>
                  </a:lnTo>
                  <a:lnTo>
                    <a:pt x="0" y="142"/>
                  </a:lnTo>
                  <a:lnTo>
                    <a:pt x="0" y="161"/>
                  </a:lnTo>
                  <a:lnTo>
                    <a:pt x="265" y="161"/>
                  </a:lnTo>
                  <a:lnTo>
                    <a:pt x="265" y="142"/>
                  </a:lnTo>
                  <a:lnTo>
                    <a:pt x="237" y="142"/>
                  </a:lnTo>
                  <a:lnTo>
                    <a:pt x="2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9" name="Rectangle 35">
              <a:extLst>
                <a:ext uri="{FF2B5EF4-FFF2-40B4-BE49-F238E27FC236}">
                  <a16:creationId xmlns:a16="http://schemas.microsoft.com/office/drawing/2014/main" id="{7BB95FB5-11DE-4F47-A57B-6CAEC44E406B}"/>
                </a:ext>
              </a:extLst>
            </p:cNvPr>
            <p:cNvSpPr>
              <a:spLocks noChangeArrowheads="1"/>
            </p:cNvSpPr>
            <p:nvPr/>
          </p:nvSpPr>
          <p:spPr bwMode="auto">
            <a:xfrm>
              <a:off x="6080" y="1596"/>
              <a:ext cx="172"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40" name="Rectangle 36">
              <a:extLst>
                <a:ext uri="{FF2B5EF4-FFF2-40B4-BE49-F238E27FC236}">
                  <a16:creationId xmlns:a16="http://schemas.microsoft.com/office/drawing/2014/main" id="{7402B151-E847-45F4-84A6-74543486861A}"/>
                </a:ext>
              </a:extLst>
            </p:cNvPr>
            <p:cNvSpPr>
              <a:spLocks noChangeArrowheads="1"/>
            </p:cNvSpPr>
            <p:nvPr/>
          </p:nvSpPr>
          <p:spPr bwMode="auto">
            <a:xfrm>
              <a:off x="6080" y="1633"/>
              <a:ext cx="13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41" name="Freeform 37">
              <a:extLst>
                <a:ext uri="{FF2B5EF4-FFF2-40B4-BE49-F238E27FC236}">
                  <a16:creationId xmlns:a16="http://schemas.microsoft.com/office/drawing/2014/main" id="{18CFD092-1A0E-4998-A5AD-05A6841348E4}"/>
                </a:ext>
              </a:extLst>
            </p:cNvPr>
            <p:cNvSpPr>
              <a:spLocks/>
            </p:cNvSpPr>
            <p:nvPr/>
          </p:nvSpPr>
          <p:spPr bwMode="auto">
            <a:xfrm>
              <a:off x="6180" y="1574"/>
              <a:ext cx="240" cy="174"/>
            </a:xfrm>
            <a:custGeom>
              <a:avLst/>
              <a:gdLst>
                <a:gd name="T0" fmla="*/ 0 w 240"/>
                <a:gd name="T1" fmla="*/ 158 h 174"/>
                <a:gd name="T2" fmla="*/ 11 w 240"/>
                <a:gd name="T3" fmla="*/ 174 h 174"/>
                <a:gd name="T4" fmla="*/ 221 w 240"/>
                <a:gd name="T5" fmla="*/ 32 h 174"/>
                <a:gd name="T6" fmla="*/ 221 w 240"/>
                <a:gd name="T7" fmla="*/ 48 h 174"/>
                <a:gd name="T8" fmla="*/ 240 w 240"/>
                <a:gd name="T9" fmla="*/ 48 h 174"/>
                <a:gd name="T10" fmla="*/ 240 w 240"/>
                <a:gd name="T11" fmla="*/ 0 h 174"/>
                <a:gd name="T12" fmla="*/ 192 w 240"/>
                <a:gd name="T13" fmla="*/ 0 h 174"/>
                <a:gd name="T14" fmla="*/ 192 w 240"/>
                <a:gd name="T15" fmla="*/ 19 h 174"/>
                <a:gd name="T16" fmla="*/ 207 w 240"/>
                <a:gd name="T17" fmla="*/ 19 h 174"/>
                <a:gd name="T18" fmla="*/ 0 w 240"/>
                <a:gd name="T19" fmla="*/ 15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74">
                  <a:moveTo>
                    <a:pt x="0" y="158"/>
                  </a:moveTo>
                  <a:lnTo>
                    <a:pt x="11" y="174"/>
                  </a:lnTo>
                  <a:lnTo>
                    <a:pt x="221" y="32"/>
                  </a:lnTo>
                  <a:lnTo>
                    <a:pt x="221" y="48"/>
                  </a:lnTo>
                  <a:lnTo>
                    <a:pt x="240" y="48"/>
                  </a:lnTo>
                  <a:lnTo>
                    <a:pt x="240" y="0"/>
                  </a:lnTo>
                  <a:lnTo>
                    <a:pt x="192" y="0"/>
                  </a:lnTo>
                  <a:lnTo>
                    <a:pt x="192" y="19"/>
                  </a:lnTo>
                  <a:lnTo>
                    <a:pt x="207" y="19"/>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354424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BEC4D3-0D9F-4269-8FC4-F1232A9AE7F3}"/>
              </a:ext>
            </a:extLst>
          </p:cNvPr>
          <p:cNvSpPr>
            <a:spLocks noGrp="1"/>
          </p:cNvSpPr>
          <p:nvPr>
            <p:ph type="title"/>
          </p:nvPr>
        </p:nvSpPr>
        <p:spPr/>
        <p:txBody>
          <a:bodyPr/>
          <a:lstStyle/>
          <a:p>
            <a:r>
              <a:rPr lang="en-US" dirty="0"/>
              <a:t>Diagram</a:t>
            </a:r>
          </a:p>
        </p:txBody>
      </p:sp>
      <p:sp>
        <p:nvSpPr>
          <p:cNvPr id="4" name="Subtitle 3">
            <a:extLst>
              <a:ext uri="{FF2B5EF4-FFF2-40B4-BE49-F238E27FC236}">
                <a16:creationId xmlns:a16="http://schemas.microsoft.com/office/drawing/2014/main" id="{6BAA73E4-F7E0-4014-A14E-3900FB1BB71D}"/>
              </a:ext>
            </a:extLst>
          </p:cNvPr>
          <p:cNvSpPr>
            <a:spLocks noGrp="1"/>
          </p:cNvSpPr>
          <p:nvPr>
            <p:ph type="subTitle" idx="10"/>
          </p:nvPr>
        </p:nvSpPr>
        <p:spPr/>
        <p:txBody>
          <a:bodyPr/>
          <a:lstStyle/>
          <a:p>
            <a:r>
              <a:rPr lang="en-US" dirty="0"/>
              <a:t>Sequential growth</a:t>
            </a:r>
          </a:p>
        </p:txBody>
      </p:sp>
      <p:grpSp>
        <p:nvGrpSpPr>
          <p:cNvPr id="35" name="Group 34">
            <a:extLst>
              <a:ext uri="{FF2B5EF4-FFF2-40B4-BE49-F238E27FC236}">
                <a16:creationId xmlns:a16="http://schemas.microsoft.com/office/drawing/2014/main" id="{21520298-641D-46E5-93C2-33C4411872CF}"/>
              </a:ext>
            </a:extLst>
          </p:cNvPr>
          <p:cNvGrpSpPr/>
          <p:nvPr/>
        </p:nvGrpSpPr>
        <p:grpSpPr bwMode="gray">
          <a:xfrm>
            <a:off x="0" y="1379158"/>
            <a:ext cx="10587990" cy="4247515"/>
            <a:chOff x="-59720" y="1188057"/>
            <a:chExt cx="11854374" cy="4755543"/>
          </a:xfrm>
        </p:grpSpPr>
        <p:sp>
          <p:nvSpPr>
            <p:cNvPr id="33" name="Rectangle 32">
              <a:extLst>
                <a:ext uri="{FF2B5EF4-FFF2-40B4-BE49-F238E27FC236}">
                  <a16:creationId xmlns:a16="http://schemas.microsoft.com/office/drawing/2014/main" id="{FE01E7A2-1E16-4AFD-AF83-ECFE5E7F9F13}"/>
                </a:ext>
              </a:extLst>
            </p:cNvPr>
            <p:cNvSpPr/>
            <p:nvPr/>
          </p:nvSpPr>
          <p:spPr bwMode="gray">
            <a:xfrm>
              <a:off x="-59720" y="4572000"/>
              <a:ext cx="1348640" cy="1366765"/>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nvGrpSpPr>
            <p:cNvPr id="32" name="Group 31">
              <a:extLst>
                <a:ext uri="{FF2B5EF4-FFF2-40B4-BE49-F238E27FC236}">
                  <a16:creationId xmlns:a16="http://schemas.microsoft.com/office/drawing/2014/main" id="{C06A0CD8-CF6C-4017-AADA-B9ECDF9F2DD9}"/>
                </a:ext>
              </a:extLst>
            </p:cNvPr>
            <p:cNvGrpSpPr/>
            <p:nvPr/>
          </p:nvGrpSpPr>
          <p:grpSpPr bwMode="gray">
            <a:xfrm>
              <a:off x="613771" y="1188057"/>
              <a:ext cx="11180883" cy="4755543"/>
              <a:chOff x="2306198" y="1600387"/>
              <a:chExt cx="7480297" cy="3181580"/>
            </a:xfrm>
          </p:grpSpPr>
          <p:sp>
            <p:nvSpPr>
              <p:cNvPr id="24" name="Rectangle 23">
                <a:extLst>
                  <a:ext uri="{FF2B5EF4-FFF2-40B4-BE49-F238E27FC236}">
                    <a16:creationId xmlns:a16="http://schemas.microsoft.com/office/drawing/2014/main" id="{7BB566E0-C92E-4AFD-A18B-4BAF51BBFDE1}"/>
                  </a:ext>
                </a:extLst>
              </p:cNvPr>
              <p:cNvSpPr/>
              <p:nvPr/>
            </p:nvSpPr>
            <p:spPr bwMode="gray">
              <a:xfrm>
                <a:off x="2306198" y="3415875"/>
                <a:ext cx="1828800" cy="914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5" name="Right Triangle 24">
                <a:extLst>
                  <a:ext uri="{FF2B5EF4-FFF2-40B4-BE49-F238E27FC236}">
                    <a16:creationId xmlns:a16="http://schemas.microsoft.com/office/drawing/2014/main" id="{8D0353F2-475B-4CF5-B77F-1573B72821D1}"/>
                  </a:ext>
                </a:extLst>
              </p:cNvPr>
              <p:cNvSpPr/>
              <p:nvPr/>
            </p:nvSpPr>
            <p:spPr bwMode="gray">
              <a:xfrm rot="10800000">
                <a:off x="2306198" y="4330275"/>
                <a:ext cx="451692" cy="451692"/>
              </a:xfrm>
              <a:prstGeom prst="r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2" name="Rectangle 21">
                <a:extLst>
                  <a:ext uri="{FF2B5EF4-FFF2-40B4-BE49-F238E27FC236}">
                    <a16:creationId xmlns:a16="http://schemas.microsoft.com/office/drawing/2014/main" id="{E80F1DE9-14C6-4F9A-8196-BF16359C281C}"/>
                  </a:ext>
                </a:extLst>
              </p:cNvPr>
              <p:cNvSpPr/>
              <p:nvPr/>
            </p:nvSpPr>
            <p:spPr bwMode="gray">
              <a:xfrm>
                <a:off x="3683306" y="2964183"/>
                <a:ext cx="1828800"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3" name="Right Triangle 22">
                <a:extLst>
                  <a:ext uri="{FF2B5EF4-FFF2-40B4-BE49-F238E27FC236}">
                    <a16:creationId xmlns:a16="http://schemas.microsoft.com/office/drawing/2014/main" id="{5F660003-F7BA-4A68-A31D-DBADDB8C27CE}"/>
                  </a:ext>
                </a:extLst>
              </p:cNvPr>
              <p:cNvSpPr/>
              <p:nvPr/>
            </p:nvSpPr>
            <p:spPr bwMode="gray">
              <a:xfrm rot="10800000">
                <a:off x="3683306" y="3878583"/>
                <a:ext cx="451692" cy="451692"/>
              </a:xfrm>
              <a:prstGeom prst="rtTriangl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6" name="Rectangle 25">
                <a:extLst>
                  <a:ext uri="{FF2B5EF4-FFF2-40B4-BE49-F238E27FC236}">
                    <a16:creationId xmlns:a16="http://schemas.microsoft.com/office/drawing/2014/main" id="{10E9D208-8C49-4B05-8961-EDC05B9F5891}"/>
                  </a:ext>
                </a:extLst>
              </p:cNvPr>
              <p:cNvSpPr/>
              <p:nvPr/>
            </p:nvSpPr>
            <p:spPr bwMode="gray">
              <a:xfrm>
                <a:off x="5060414" y="2509278"/>
                <a:ext cx="1828800"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7" name="Right Triangle 26">
                <a:extLst>
                  <a:ext uri="{FF2B5EF4-FFF2-40B4-BE49-F238E27FC236}">
                    <a16:creationId xmlns:a16="http://schemas.microsoft.com/office/drawing/2014/main" id="{ADE0DEA8-89C4-49FA-80B4-4566E0BD8E50}"/>
                  </a:ext>
                </a:extLst>
              </p:cNvPr>
              <p:cNvSpPr/>
              <p:nvPr/>
            </p:nvSpPr>
            <p:spPr bwMode="gray">
              <a:xfrm rot="10800000">
                <a:off x="5060414" y="3423678"/>
                <a:ext cx="451692" cy="451692"/>
              </a:xfrm>
              <a:prstGeom prst="r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8" name="Rectangle 27">
                <a:extLst>
                  <a:ext uri="{FF2B5EF4-FFF2-40B4-BE49-F238E27FC236}">
                    <a16:creationId xmlns:a16="http://schemas.microsoft.com/office/drawing/2014/main" id="{40C7B838-F0AA-4047-A715-51950B0D6AA6}"/>
                  </a:ext>
                </a:extLst>
              </p:cNvPr>
              <p:cNvSpPr/>
              <p:nvPr/>
            </p:nvSpPr>
            <p:spPr bwMode="gray">
              <a:xfrm>
                <a:off x="6437522" y="2052079"/>
                <a:ext cx="1828800" cy="914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9" name="Right Triangle 28">
                <a:extLst>
                  <a:ext uri="{FF2B5EF4-FFF2-40B4-BE49-F238E27FC236}">
                    <a16:creationId xmlns:a16="http://schemas.microsoft.com/office/drawing/2014/main" id="{B8696777-89AD-4BA9-B077-D065FF84C4C7}"/>
                  </a:ext>
                </a:extLst>
              </p:cNvPr>
              <p:cNvSpPr/>
              <p:nvPr/>
            </p:nvSpPr>
            <p:spPr bwMode="gray">
              <a:xfrm rot="10800000">
                <a:off x="6437522" y="2966479"/>
                <a:ext cx="451692" cy="451692"/>
              </a:xfrm>
              <a:prstGeom prst="rtTriangl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0" name="Arrow: Pentagon 29">
                <a:extLst>
                  <a:ext uri="{FF2B5EF4-FFF2-40B4-BE49-F238E27FC236}">
                    <a16:creationId xmlns:a16="http://schemas.microsoft.com/office/drawing/2014/main" id="{DBDFE9E3-D8B9-410D-A73B-CF41585BAB35}"/>
                  </a:ext>
                </a:extLst>
              </p:cNvPr>
              <p:cNvSpPr/>
              <p:nvPr/>
            </p:nvSpPr>
            <p:spPr bwMode="gray">
              <a:xfrm>
                <a:off x="7814630" y="1600387"/>
                <a:ext cx="1971865" cy="914400"/>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1" name="Right Triangle 30">
                <a:extLst>
                  <a:ext uri="{FF2B5EF4-FFF2-40B4-BE49-F238E27FC236}">
                    <a16:creationId xmlns:a16="http://schemas.microsoft.com/office/drawing/2014/main" id="{00664B17-7511-4446-BA7E-3B9575D1F987}"/>
                  </a:ext>
                </a:extLst>
              </p:cNvPr>
              <p:cNvSpPr/>
              <p:nvPr/>
            </p:nvSpPr>
            <p:spPr bwMode="gray">
              <a:xfrm rot="10800000">
                <a:off x="7814630" y="2514787"/>
                <a:ext cx="451692" cy="451692"/>
              </a:xfrm>
              <a:prstGeom prst="rtTriangle">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grpSp>
      <p:sp>
        <p:nvSpPr>
          <p:cNvPr id="41" name="Content Placeholder 9">
            <a:extLst>
              <a:ext uri="{FF2B5EF4-FFF2-40B4-BE49-F238E27FC236}">
                <a16:creationId xmlns:a16="http://schemas.microsoft.com/office/drawing/2014/main" id="{1C346A22-0371-4619-B9E1-14E891D99FFB}"/>
              </a:ext>
            </a:extLst>
          </p:cNvPr>
          <p:cNvSpPr txBox="1">
            <a:spLocks/>
          </p:cNvSpPr>
          <p:nvPr/>
        </p:nvSpPr>
        <p:spPr>
          <a:xfrm>
            <a:off x="1417424" y="519974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4"/>
                </a:solidFill>
              </a:rPr>
              <a:t>Item 1</a:t>
            </a:r>
          </a:p>
        </p:txBody>
      </p:sp>
      <p:sp>
        <p:nvSpPr>
          <p:cNvPr id="42" name="Content Placeholder 10">
            <a:extLst>
              <a:ext uri="{FF2B5EF4-FFF2-40B4-BE49-F238E27FC236}">
                <a16:creationId xmlns:a16="http://schemas.microsoft.com/office/drawing/2014/main" id="{3BD30227-9104-4810-8EF6-D47308F010FD}"/>
              </a:ext>
            </a:extLst>
          </p:cNvPr>
          <p:cNvSpPr txBox="1">
            <a:spLocks/>
          </p:cNvSpPr>
          <p:nvPr/>
        </p:nvSpPr>
        <p:spPr>
          <a:xfrm>
            <a:off x="3239678" y="4595516"/>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6"/>
                </a:solidFill>
              </a:rPr>
              <a:t>Item 2</a:t>
            </a:r>
          </a:p>
        </p:txBody>
      </p:sp>
      <p:sp>
        <p:nvSpPr>
          <p:cNvPr id="43" name="Content Placeholder 9">
            <a:extLst>
              <a:ext uri="{FF2B5EF4-FFF2-40B4-BE49-F238E27FC236}">
                <a16:creationId xmlns:a16="http://schemas.microsoft.com/office/drawing/2014/main" id="{37196919-370E-4CC1-B563-B45C1941F42B}"/>
              </a:ext>
            </a:extLst>
          </p:cNvPr>
          <p:cNvSpPr txBox="1">
            <a:spLocks/>
          </p:cNvSpPr>
          <p:nvPr/>
        </p:nvSpPr>
        <p:spPr>
          <a:xfrm>
            <a:off x="5119210" y="39996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1"/>
                </a:solidFill>
              </a:rPr>
              <a:t>Item 3</a:t>
            </a:r>
          </a:p>
        </p:txBody>
      </p:sp>
      <p:sp>
        <p:nvSpPr>
          <p:cNvPr id="44" name="Content Placeholder 9">
            <a:extLst>
              <a:ext uri="{FF2B5EF4-FFF2-40B4-BE49-F238E27FC236}">
                <a16:creationId xmlns:a16="http://schemas.microsoft.com/office/drawing/2014/main" id="{920025E9-535C-4610-915C-CF1654B51A9C}"/>
              </a:ext>
            </a:extLst>
          </p:cNvPr>
          <p:cNvSpPr txBox="1">
            <a:spLocks/>
          </p:cNvSpPr>
          <p:nvPr/>
        </p:nvSpPr>
        <p:spPr>
          <a:xfrm>
            <a:off x="1417424" y="5616440"/>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5" name="Content Placeholder 10">
            <a:extLst>
              <a:ext uri="{FF2B5EF4-FFF2-40B4-BE49-F238E27FC236}">
                <a16:creationId xmlns:a16="http://schemas.microsoft.com/office/drawing/2014/main" id="{D884B573-C881-4BF6-B2F0-3AFC2A4C7A01}"/>
              </a:ext>
            </a:extLst>
          </p:cNvPr>
          <p:cNvSpPr txBox="1">
            <a:spLocks/>
          </p:cNvSpPr>
          <p:nvPr/>
        </p:nvSpPr>
        <p:spPr>
          <a:xfrm>
            <a:off x="3239678" y="5012215"/>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6" name="Content Placeholder 9">
            <a:extLst>
              <a:ext uri="{FF2B5EF4-FFF2-40B4-BE49-F238E27FC236}">
                <a16:creationId xmlns:a16="http://schemas.microsoft.com/office/drawing/2014/main" id="{1D7E21B2-B867-4A49-8567-B0F53AF6863E}"/>
              </a:ext>
            </a:extLst>
          </p:cNvPr>
          <p:cNvSpPr txBox="1">
            <a:spLocks/>
          </p:cNvSpPr>
          <p:nvPr/>
        </p:nvSpPr>
        <p:spPr>
          <a:xfrm>
            <a:off x="5119210" y="44163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7" name="Content Placeholder 9">
            <a:extLst>
              <a:ext uri="{FF2B5EF4-FFF2-40B4-BE49-F238E27FC236}">
                <a16:creationId xmlns:a16="http://schemas.microsoft.com/office/drawing/2014/main" id="{9FB03F94-5EFD-4DDD-9336-A5FE0E7166F1}"/>
              </a:ext>
            </a:extLst>
          </p:cNvPr>
          <p:cNvSpPr txBox="1">
            <a:spLocks/>
          </p:cNvSpPr>
          <p:nvPr/>
        </p:nvSpPr>
        <p:spPr>
          <a:xfrm>
            <a:off x="6941464" y="3386196"/>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3"/>
                </a:solidFill>
              </a:rPr>
              <a:t>Item 4</a:t>
            </a:r>
          </a:p>
        </p:txBody>
      </p:sp>
      <p:sp>
        <p:nvSpPr>
          <p:cNvPr id="48" name="Content Placeholder 9">
            <a:extLst>
              <a:ext uri="{FF2B5EF4-FFF2-40B4-BE49-F238E27FC236}">
                <a16:creationId xmlns:a16="http://schemas.microsoft.com/office/drawing/2014/main" id="{BE34C330-B2A1-4B27-8DCF-CFE315790D89}"/>
              </a:ext>
            </a:extLst>
          </p:cNvPr>
          <p:cNvSpPr txBox="1">
            <a:spLocks/>
          </p:cNvSpPr>
          <p:nvPr/>
        </p:nvSpPr>
        <p:spPr>
          <a:xfrm>
            <a:off x="6941464" y="3802895"/>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9" name="Content Placeholder 9">
            <a:extLst>
              <a:ext uri="{FF2B5EF4-FFF2-40B4-BE49-F238E27FC236}">
                <a16:creationId xmlns:a16="http://schemas.microsoft.com/office/drawing/2014/main" id="{73E32A66-C9C5-498C-AE61-F5E935993DFC}"/>
              </a:ext>
            </a:extLst>
          </p:cNvPr>
          <p:cNvSpPr txBox="1">
            <a:spLocks/>
          </p:cNvSpPr>
          <p:nvPr/>
        </p:nvSpPr>
        <p:spPr>
          <a:xfrm>
            <a:off x="8765736" y="27862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2"/>
                </a:solidFill>
              </a:rPr>
              <a:t>Item 5</a:t>
            </a:r>
          </a:p>
        </p:txBody>
      </p:sp>
      <p:sp>
        <p:nvSpPr>
          <p:cNvPr id="50" name="Content Placeholder 9">
            <a:extLst>
              <a:ext uri="{FF2B5EF4-FFF2-40B4-BE49-F238E27FC236}">
                <a16:creationId xmlns:a16="http://schemas.microsoft.com/office/drawing/2014/main" id="{CB22B387-B5DD-4AFE-A058-E956E1644A73}"/>
              </a:ext>
            </a:extLst>
          </p:cNvPr>
          <p:cNvSpPr txBox="1">
            <a:spLocks/>
          </p:cNvSpPr>
          <p:nvPr/>
        </p:nvSpPr>
        <p:spPr>
          <a:xfrm>
            <a:off x="8765736" y="32029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grpSp>
        <p:nvGrpSpPr>
          <p:cNvPr id="9" name="Group 4">
            <a:extLst>
              <a:ext uri="{FF2B5EF4-FFF2-40B4-BE49-F238E27FC236}">
                <a16:creationId xmlns:a16="http://schemas.microsoft.com/office/drawing/2014/main" id="{64A4629D-866A-4422-A93B-D6E524F751FF}"/>
              </a:ext>
            </a:extLst>
          </p:cNvPr>
          <p:cNvGrpSpPr>
            <a:grpSpLocks noChangeAspect="1"/>
          </p:cNvGrpSpPr>
          <p:nvPr/>
        </p:nvGrpSpPr>
        <p:grpSpPr bwMode="auto">
          <a:xfrm>
            <a:off x="8585809" y="1608064"/>
            <a:ext cx="723899" cy="727075"/>
            <a:chOff x="5462" y="1019"/>
            <a:chExt cx="456" cy="458"/>
          </a:xfrm>
          <a:solidFill>
            <a:schemeClr val="bg1"/>
          </a:solidFill>
        </p:grpSpPr>
        <p:sp>
          <p:nvSpPr>
            <p:cNvPr id="11" name="Freeform 5">
              <a:extLst>
                <a:ext uri="{FF2B5EF4-FFF2-40B4-BE49-F238E27FC236}">
                  <a16:creationId xmlns:a16="http://schemas.microsoft.com/office/drawing/2014/main" id="{4CFDAA37-91F6-46C6-BC05-E1E52EE73AF5}"/>
                </a:ext>
              </a:extLst>
            </p:cNvPr>
            <p:cNvSpPr>
              <a:spLocks/>
            </p:cNvSpPr>
            <p:nvPr/>
          </p:nvSpPr>
          <p:spPr bwMode="auto">
            <a:xfrm>
              <a:off x="5765" y="1231"/>
              <a:ext cx="54" cy="54"/>
            </a:xfrm>
            <a:custGeom>
              <a:avLst/>
              <a:gdLst>
                <a:gd name="T0" fmla="*/ 54 w 54"/>
                <a:gd name="T1" fmla="*/ 54 h 54"/>
                <a:gd name="T2" fmla="*/ 54 w 54"/>
                <a:gd name="T3" fmla="*/ 0 h 54"/>
                <a:gd name="T4" fmla="*/ 0 w 54"/>
                <a:gd name="T5" fmla="*/ 0 h 54"/>
                <a:gd name="T6" fmla="*/ 54 w 54"/>
                <a:gd name="T7" fmla="*/ 54 h 54"/>
              </a:gdLst>
              <a:ahLst/>
              <a:cxnLst>
                <a:cxn ang="0">
                  <a:pos x="T0" y="T1"/>
                </a:cxn>
                <a:cxn ang="0">
                  <a:pos x="T2" y="T3"/>
                </a:cxn>
                <a:cxn ang="0">
                  <a:pos x="T4" y="T5"/>
                </a:cxn>
                <a:cxn ang="0">
                  <a:pos x="T6" y="T7"/>
                </a:cxn>
              </a:cxnLst>
              <a:rect l="0" t="0" r="r" b="b"/>
              <a:pathLst>
                <a:path w="54" h="54">
                  <a:moveTo>
                    <a:pt x="54" y="54"/>
                  </a:moveTo>
                  <a:lnTo>
                    <a:pt x="54" y="0"/>
                  </a:lnTo>
                  <a:lnTo>
                    <a:pt x="0" y="0"/>
                  </a:lnTo>
                  <a:lnTo>
                    <a:pt x="5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2" name="Freeform 6">
              <a:extLst>
                <a:ext uri="{FF2B5EF4-FFF2-40B4-BE49-F238E27FC236}">
                  <a16:creationId xmlns:a16="http://schemas.microsoft.com/office/drawing/2014/main" id="{11178AC0-9E62-492D-ADFE-1C6FD3E7AED3}"/>
                </a:ext>
              </a:extLst>
            </p:cNvPr>
            <p:cNvSpPr>
              <a:spLocks/>
            </p:cNvSpPr>
            <p:nvPr/>
          </p:nvSpPr>
          <p:spPr bwMode="auto">
            <a:xfrm>
              <a:off x="5802" y="1082"/>
              <a:ext cx="53" cy="51"/>
            </a:xfrm>
            <a:custGeom>
              <a:avLst/>
              <a:gdLst>
                <a:gd name="T0" fmla="*/ 53 w 53"/>
                <a:gd name="T1" fmla="*/ 51 h 51"/>
                <a:gd name="T2" fmla="*/ 53 w 53"/>
                <a:gd name="T3" fmla="*/ 0 h 51"/>
                <a:gd name="T4" fmla="*/ 0 w 53"/>
                <a:gd name="T5" fmla="*/ 0 h 51"/>
                <a:gd name="T6" fmla="*/ 53 w 53"/>
                <a:gd name="T7" fmla="*/ 51 h 51"/>
              </a:gdLst>
              <a:ahLst/>
              <a:cxnLst>
                <a:cxn ang="0">
                  <a:pos x="T0" y="T1"/>
                </a:cxn>
                <a:cxn ang="0">
                  <a:pos x="T2" y="T3"/>
                </a:cxn>
                <a:cxn ang="0">
                  <a:pos x="T4" y="T5"/>
                </a:cxn>
                <a:cxn ang="0">
                  <a:pos x="T6" y="T7"/>
                </a:cxn>
              </a:cxnLst>
              <a:rect l="0" t="0" r="r" b="b"/>
              <a:pathLst>
                <a:path w="53" h="51">
                  <a:moveTo>
                    <a:pt x="53" y="51"/>
                  </a:moveTo>
                  <a:lnTo>
                    <a:pt x="53" y="0"/>
                  </a:lnTo>
                  <a:lnTo>
                    <a:pt x="0" y="0"/>
                  </a:lnTo>
                  <a:lnTo>
                    <a:pt x="53"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 name="Freeform 7">
              <a:extLst>
                <a:ext uri="{FF2B5EF4-FFF2-40B4-BE49-F238E27FC236}">
                  <a16:creationId xmlns:a16="http://schemas.microsoft.com/office/drawing/2014/main" id="{89DC8026-96BD-4A5D-BEF0-1BDFE05E507A}"/>
                </a:ext>
              </a:extLst>
            </p:cNvPr>
            <p:cNvSpPr>
              <a:spLocks/>
            </p:cNvSpPr>
            <p:nvPr/>
          </p:nvSpPr>
          <p:spPr bwMode="auto">
            <a:xfrm>
              <a:off x="5622" y="1145"/>
              <a:ext cx="52" cy="53"/>
            </a:xfrm>
            <a:custGeom>
              <a:avLst/>
              <a:gdLst>
                <a:gd name="T0" fmla="*/ 52 w 52"/>
                <a:gd name="T1" fmla="*/ 53 h 53"/>
                <a:gd name="T2" fmla="*/ 52 w 52"/>
                <a:gd name="T3" fmla="*/ 0 h 53"/>
                <a:gd name="T4" fmla="*/ 0 w 52"/>
                <a:gd name="T5" fmla="*/ 0 h 53"/>
                <a:gd name="T6" fmla="*/ 52 w 52"/>
                <a:gd name="T7" fmla="*/ 53 h 53"/>
              </a:gdLst>
              <a:ahLst/>
              <a:cxnLst>
                <a:cxn ang="0">
                  <a:pos x="T0" y="T1"/>
                </a:cxn>
                <a:cxn ang="0">
                  <a:pos x="T2" y="T3"/>
                </a:cxn>
                <a:cxn ang="0">
                  <a:pos x="T4" y="T5"/>
                </a:cxn>
                <a:cxn ang="0">
                  <a:pos x="T6" y="T7"/>
                </a:cxn>
              </a:cxnLst>
              <a:rect l="0" t="0" r="r" b="b"/>
              <a:pathLst>
                <a:path w="52" h="53">
                  <a:moveTo>
                    <a:pt x="52" y="53"/>
                  </a:moveTo>
                  <a:lnTo>
                    <a:pt x="52" y="0"/>
                  </a:lnTo>
                  <a:lnTo>
                    <a:pt x="0" y="0"/>
                  </a:lnTo>
                  <a:lnTo>
                    <a:pt x="5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 name="Freeform 8">
              <a:extLst>
                <a:ext uri="{FF2B5EF4-FFF2-40B4-BE49-F238E27FC236}">
                  <a16:creationId xmlns:a16="http://schemas.microsoft.com/office/drawing/2014/main" id="{F1D231ED-1B3B-471D-ADDC-907A5CB69118}"/>
                </a:ext>
              </a:extLst>
            </p:cNvPr>
            <p:cNvSpPr>
              <a:spLocks noEditPoints="1"/>
            </p:cNvSpPr>
            <p:nvPr/>
          </p:nvSpPr>
          <p:spPr bwMode="auto">
            <a:xfrm>
              <a:off x="5463" y="1019"/>
              <a:ext cx="455" cy="456"/>
            </a:xfrm>
            <a:custGeom>
              <a:avLst/>
              <a:gdLst>
                <a:gd name="T0" fmla="*/ 436 w 455"/>
                <a:gd name="T1" fmla="*/ 19 h 456"/>
                <a:gd name="T2" fmla="*/ 436 w 455"/>
                <a:gd name="T3" fmla="*/ 437 h 456"/>
                <a:gd name="T4" fmla="*/ 19 w 455"/>
                <a:gd name="T5" fmla="*/ 437 h 456"/>
                <a:gd name="T6" fmla="*/ 19 w 455"/>
                <a:gd name="T7" fmla="*/ 19 h 456"/>
                <a:gd name="T8" fmla="*/ 436 w 455"/>
                <a:gd name="T9" fmla="*/ 19 h 456"/>
                <a:gd name="T10" fmla="*/ 455 w 455"/>
                <a:gd name="T11" fmla="*/ 0 h 456"/>
                <a:gd name="T12" fmla="*/ 0 w 455"/>
                <a:gd name="T13" fmla="*/ 0 h 456"/>
                <a:gd name="T14" fmla="*/ 0 w 455"/>
                <a:gd name="T15" fmla="*/ 452 h 456"/>
                <a:gd name="T16" fmla="*/ 0 w 455"/>
                <a:gd name="T17" fmla="*/ 456 h 456"/>
                <a:gd name="T18" fmla="*/ 455 w 455"/>
                <a:gd name="T19" fmla="*/ 456 h 456"/>
                <a:gd name="T20" fmla="*/ 455 w 455"/>
                <a:gd name="T21" fmla="*/ 0 h 456"/>
                <a:gd name="T22" fmla="*/ 455 w 455"/>
                <a:gd name="T2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456">
                  <a:moveTo>
                    <a:pt x="436" y="19"/>
                  </a:moveTo>
                  <a:lnTo>
                    <a:pt x="436" y="437"/>
                  </a:lnTo>
                  <a:lnTo>
                    <a:pt x="19" y="437"/>
                  </a:lnTo>
                  <a:lnTo>
                    <a:pt x="19" y="19"/>
                  </a:lnTo>
                  <a:lnTo>
                    <a:pt x="436" y="19"/>
                  </a:lnTo>
                  <a:close/>
                  <a:moveTo>
                    <a:pt x="455" y="0"/>
                  </a:moveTo>
                  <a:lnTo>
                    <a:pt x="0" y="0"/>
                  </a:lnTo>
                  <a:lnTo>
                    <a:pt x="0" y="452"/>
                  </a:lnTo>
                  <a:lnTo>
                    <a:pt x="0" y="456"/>
                  </a:lnTo>
                  <a:lnTo>
                    <a:pt x="455" y="456"/>
                  </a:lnTo>
                  <a:lnTo>
                    <a:pt x="455" y="0"/>
                  </a:lnTo>
                  <a:lnTo>
                    <a:pt x="4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 name="Freeform 9">
              <a:extLst>
                <a:ext uri="{FF2B5EF4-FFF2-40B4-BE49-F238E27FC236}">
                  <a16:creationId xmlns:a16="http://schemas.microsoft.com/office/drawing/2014/main" id="{7128935A-D919-4DEE-9059-9129AF6640C8}"/>
                </a:ext>
              </a:extLst>
            </p:cNvPr>
            <p:cNvSpPr>
              <a:spLocks noEditPoints="1"/>
            </p:cNvSpPr>
            <p:nvPr/>
          </p:nvSpPr>
          <p:spPr bwMode="auto">
            <a:xfrm>
              <a:off x="5463" y="1019"/>
              <a:ext cx="455" cy="456"/>
            </a:xfrm>
            <a:custGeom>
              <a:avLst/>
              <a:gdLst>
                <a:gd name="T0" fmla="*/ 436 w 455"/>
                <a:gd name="T1" fmla="*/ 19 h 456"/>
                <a:gd name="T2" fmla="*/ 436 w 455"/>
                <a:gd name="T3" fmla="*/ 437 h 456"/>
                <a:gd name="T4" fmla="*/ 19 w 455"/>
                <a:gd name="T5" fmla="*/ 437 h 456"/>
                <a:gd name="T6" fmla="*/ 19 w 455"/>
                <a:gd name="T7" fmla="*/ 19 h 456"/>
                <a:gd name="T8" fmla="*/ 436 w 455"/>
                <a:gd name="T9" fmla="*/ 19 h 456"/>
                <a:gd name="T10" fmla="*/ 455 w 455"/>
                <a:gd name="T11" fmla="*/ 0 h 456"/>
                <a:gd name="T12" fmla="*/ 0 w 455"/>
                <a:gd name="T13" fmla="*/ 0 h 456"/>
                <a:gd name="T14" fmla="*/ 0 w 455"/>
                <a:gd name="T15" fmla="*/ 452 h 456"/>
                <a:gd name="T16" fmla="*/ 0 w 455"/>
                <a:gd name="T17" fmla="*/ 456 h 456"/>
                <a:gd name="T18" fmla="*/ 455 w 455"/>
                <a:gd name="T19" fmla="*/ 456 h 456"/>
                <a:gd name="T20" fmla="*/ 455 w 455"/>
                <a:gd name="T21" fmla="*/ 0 h 456"/>
                <a:gd name="T22" fmla="*/ 455 w 455"/>
                <a:gd name="T2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456">
                  <a:moveTo>
                    <a:pt x="436" y="19"/>
                  </a:moveTo>
                  <a:lnTo>
                    <a:pt x="436" y="437"/>
                  </a:lnTo>
                  <a:lnTo>
                    <a:pt x="19" y="437"/>
                  </a:lnTo>
                  <a:lnTo>
                    <a:pt x="19" y="19"/>
                  </a:lnTo>
                  <a:lnTo>
                    <a:pt x="436" y="19"/>
                  </a:lnTo>
                  <a:moveTo>
                    <a:pt x="455" y="0"/>
                  </a:moveTo>
                  <a:lnTo>
                    <a:pt x="0" y="0"/>
                  </a:lnTo>
                  <a:lnTo>
                    <a:pt x="0" y="452"/>
                  </a:lnTo>
                  <a:lnTo>
                    <a:pt x="0" y="456"/>
                  </a:lnTo>
                  <a:lnTo>
                    <a:pt x="455" y="456"/>
                  </a:lnTo>
                  <a:lnTo>
                    <a:pt x="455" y="0"/>
                  </a:lnTo>
                  <a:lnTo>
                    <a:pt x="45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 name="Freeform 10">
              <a:extLst>
                <a:ext uri="{FF2B5EF4-FFF2-40B4-BE49-F238E27FC236}">
                  <a16:creationId xmlns:a16="http://schemas.microsoft.com/office/drawing/2014/main" id="{E3B578C0-D737-4410-AE3F-F72C88D02606}"/>
                </a:ext>
              </a:extLst>
            </p:cNvPr>
            <p:cNvSpPr>
              <a:spLocks noEditPoints="1"/>
            </p:cNvSpPr>
            <p:nvPr/>
          </p:nvSpPr>
          <p:spPr bwMode="auto">
            <a:xfrm>
              <a:off x="5501" y="1053"/>
              <a:ext cx="71" cy="118"/>
            </a:xfrm>
            <a:custGeom>
              <a:avLst/>
              <a:gdLst>
                <a:gd name="T0" fmla="*/ 30 w 60"/>
                <a:gd name="T1" fmla="*/ 0 h 99"/>
                <a:gd name="T2" fmla="*/ 36 w 60"/>
                <a:gd name="T3" fmla="*/ 5 h 99"/>
                <a:gd name="T4" fmla="*/ 36 w 60"/>
                <a:gd name="T5" fmla="*/ 7 h 99"/>
                <a:gd name="T6" fmla="*/ 54 w 60"/>
                <a:gd name="T7" fmla="*/ 14 h 99"/>
                <a:gd name="T8" fmla="*/ 58 w 60"/>
                <a:gd name="T9" fmla="*/ 19 h 99"/>
                <a:gd name="T10" fmla="*/ 52 w 60"/>
                <a:gd name="T11" fmla="*/ 25 h 99"/>
                <a:gd name="T12" fmla="*/ 48 w 60"/>
                <a:gd name="T13" fmla="*/ 24 h 99"/>
                <a:gd name="T14" fmla="*/ 36 w 60"/>
                <a:gd name="T15" fmla="*/ 19 h 99"/>
                <a:gd name="T16" fmla="*/ 36 w 60"/>
                <a:gd name="T17" fmla="*/ 41 h 99"/>
                <a:gd name="T18" fmla="*/ 60 w 60"/>
                <a:gd name="T19" fmla="*/ 65 h 99"/>
                <a:gd name="T20" fmla="*/ 36 w 60"/>
                <a:gd name="T21" fmla="*/ 88 h 99"/>
                <a:gd name="T22" fmla="*/ 36 w 60"/>
                <a:gd name="T23" fmla="*/ 94 h 99"/>
                <a:gd name="T24" fmla="*/ 30 w 60"/>
                <a:gd name="T25" fmla="*/ 99 h 99"/>
                <a:gd name="T26" fmla="*/ 25 w 60"/>
                <a:gd name="T27" fmla="*/ 94 h 99"/>
                <a:gd name="T28" fmla="*/ 25 w 60"/>
                <a:gd name="T29" fmla="*/ 87 h 99"/>
                <a:gd name="T30" fmla="*/ 3 w 60"/>
                <a:gd name="T31" fmla="*/ 78 h 99"/>
                <a:gd name="T32" fmla="*/ 0 w 60"/>
                <a:gd name="T33" fmla="*/ 73 h 99"/>
                <a:gd name="T34" fmla="*/ 7 w 60"/>
                <a:gd name="T35" fmla="*/ 67 h 99"/>
                <a:gd name="T36" fmla="*/ 12 w 60"/>
                <a:gd name="T37" fmla="*/ 68 h 99"/>
                <a:gd name="T38" fmla="*/ 30 w 60"/>
                <a:gd name="T39" fmla="*/ 75 h 99"/>
                <a:gd name="T40" fmla="*/ 30 w 60"/>
                <a:gd name="T41" fmla="*/ 53 h 99"/>
                <a:gd name="T42" fmla="*/ 3 w 60"/>
                <a:gd name="T43" fmla="*/ 29 h 99"/>
                <a:gd name="T44" fmla="*/ 25 w 60"/>
                <a:gd name="T45" fmla="*/ 7 h 99"/>
                <a:gd name="T46" fmla="*/ 25 w 60"/>
                <a:gd name="T47" fmla="*/ 5 h 99"/>
                <a:gd name="T48" fmla="*/ 30 w 60"/>
                <a:gd name="T49" fmla="*/ 0 h 99"/>
                <a:gd name="T50" fmla="*/ 30 w 60"/>
                <a:gd name="T51" fmla="*/ 39 h 99"/>
                <a:gd name="T52" fmla="*/ 30 w 60"/>
                <a:gd name="T53" fmla="*/ 19 h 99"/>
                <a:gd name="T54" fmla="*/ 19 w 60"/>
                <a:gd name="T55" fmla="*/ 28 h 99"/>
                <a:gd name="T56" fmla="*/ 30 w 60"/>
                <a:gd name="T57" fmla="*/ 39 h 99"/>
                <a:gd name="T58" fmla="*/ 36 w 60"/>
                <a:gd name="T59" fmla="*/ 55 h 99"/>
                <a:gd name="T60" fmla="*/ 36 w 60"/>
                <a:gd name="T61" fmla="*/ 76 h 99"/>
                <a:gd name="T62" fmla="*/ 47 w 60"/>
                <a:gd name="T63" fmla="*/ 66 h 99"/>
                <a:gd name="T64" fmla="*/ 36 w 60"/>
                <a:gd name="T65" fmla="*/ 5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99">
                  <a:moveTo>
                    <a:pt x="30" y="0"/>
                  </a:moveTo>
                  <a:cubicBezTo>
                    <a:pt x="33" y="0"/>
                    <a:pt x="36" y="2"/>
                    <a:pt x="36" y="5"/>
                  </a:cubicBezTo>
                  <a:cubicBezTo>
                    <a:pt x="36" y="7"/>
                    <a:pt x="36" y="7"/>
                    <a:pt x="36" y="7"/>
                  </a:cubicBezTo>
                  <a:cubicBezTo>
                    <a:pt x="46" y="8"/>
                    <a:pt x="49" y="10"/>
                    <a:pt x="54" y="14"/>
                  </a:cubicBezTo>
                  <a:cubicBezTo>
                    <a:pt x="56" y="15"/>
                    <a:pt x="58" y="16"/>
                    <a:pt x="58" y="19"/>
                  </a:cubicBezTo>
                  <a:cubicBezTo>
                    <a:pt x="58" y="23"/>
                    <a:pt x="56" y="25"/>
                    <a:pt x="52" y="25"/>
                  </a:cubicBezTo>
                  <a:cubicBezTo>
                    <a:pt x="51" y="25"/>
                    <a:pt x="49" y="25"/>
                    <a:pt x="48" y="24"/>
                  </a:cubicBezTo>
                  <a:cubicBezTo>
                    <a:pt x="44" y="22"/>
                    <a:pt x="41" y="20"/>
                    <a:pt x="36" y="19"/>
                  </a:cubicBezTo>
                  <a:cubicBezTo>
                    <a:pt x="36" y="41"/>
                    <a:pt x="36" y="41"/>
                    <a:pt x="36" y="41"/>
                  </a:cubicBezTo>
                  <a:cubicBezTo>
                    <a:pt x="57" y="46"/>
                    <a:pt x="60" y="53"/>
                    <a:pt x="60" y="65"/>
                  </a:cubicBezTo>
                  <a:cubicBezTo>
                    <a:pt x="60" y="78"/>
                    <a:pt x="51" y="86"/>
                    <a:pt x="36" y="88"/>
                  </a:cubicBezTo>
                  <a:cubicBezTo>
                    <a:pt x="36" y="94"/>
                    <a:pt x="36" y="94"/>
                    <a:pt x="36" y="94"/>
                  </a:cubicBezTo>
                  <a:cubicBezTo>
                    <a:pt x="36" y="97"/>
                    <a:pt x="33" y="99"/>
                    <a:pt x="30" y="99"/>
                  </a:cubicBezTo>
                  <a:cubicBezTo>
                    <a:pt x="28" y="99"/>
                    <a:pt x="25" y="97"/>
                    <a:pt x="25" y="94"/>
                  </a:cubicBezTo>
                  <a:cubicBezTo>
                    <a:pt x="25" y="87"/>
                    <a:pt x="25" y="87"/>
                    <a:pt x="25" y="87"/>
                  </a:cubicBezTo>
                  <a:cubicBezTo>
                    <a:pt x="20" y="86"/>
                    <a:pt x="10" y="83"/>
                    <a:pt x="3" y="78"/>
                  </a:cubicBezTo>
                  <a:cubicBezTo>
                    <a:pt x="1" y="77"/>
                    <a:pt x="0" y="75"/>
                    <a:pt x="0" y="73"/>
                  </a:cubicBezTo>
                  <a:cubicBezTo>
                    <a:pt x="0" y="69"/>
                    <a:pt x="3" y="67"/>
                    <a:pt x="7" y="67"/>
                  </a:cubicBezTo>
                  <a:cubicBezTo>
                    <a:pt x="8" y="67"/>
                    <a:pt x="11" y="67"/>
                    <a:pt x="12" y="68"/>
                  </a:cubicBezTo>
                  <a:cubicBezTo>
                    <a:pt x="17" y="72"/>
                    <a:pt x="20" y="74"/>
                    <a:pt x="30" y="75"/>
                  </a:cubicBezTo>
                  <a:cubicBezTo>
                    <a:pt x="30" y="53"/>
                    <a:pt x="30" y="53"/>
                    <a:pt x="30" y="53"/>
                  </a:cubicBezTo>
                  <a:cubicBezTo>
                    <a:pt x="9" y="48"/>
                    <a:pt x="3" y="42"/>
                    <a:pt x="3" y="29"/>
                  </a:cubicBezTo>
                  <a:cubicBezTo>
                    <a:pt x="3" y="17"/>
                    <a:pt x="15" y="8"/>
                    <a:pt x="25" y="7"/>
                  </a:cubicBezTo>
                  <a:cubicBezTo>
                    <a:pt x="25" y="5"/>
                    <a:pt x="25" y="5"/>
                    <a:pt x="25" y="5"/>
                  </a:cubicBezTo>
                  <a:cubicBezTo>
                    <a:pt x="25" y="2"/>
                    <a:pt x="28" y="0"/>
                    <a:pt x="30" y="0"/>
                  </a:cubicBezTo>
                  <a:close/>
                  <a:moveTo>
                    <a:pt x="30" y="39"/>
                  </a:moveTo>
                  <a:cubicBezTo>
                    <a:pt x="30" y="19"/>
                    <a:pt x="30" y="19"/>
                    <a:pt x="30" y="19"/>
                  </a:cubicBezTo>
                  <a:cubicBezTo>
                    <a:pt x="20" y="19"/>
                    <a:pt x="19" y="23"/>
                    <a:pt x="19" y="28"/>
                  </a:cubicBezTo>
                  <a:cubicBezTo>
                    <a:pt x="19" y="33"/>
                    <a:pt x="20" y="36"/>
                    <a:pt x="30" y="39"/>
                  </a:cubicBezTo>
                  <a:close/>
                  <a:moveTo>
                    <a:pt x="36" y="55"/>
                  </a:moveTo>
                  <a:cubicBezTo>
                    <a:pt x="36" y="76"/>
                    <a:pt x="36" y="76"/>
                    <a:pt x="36" y="76"/>
                  </a:cubicBezTo>
                  <a:cubicBezTo>
                    <a:pt x="46" y="75"/>
                    <a:pt x="47" y="71"/>
                    <a:pt x="47" y="66"/>
                  </a:cubicBezTo>
                  <a:cubicBezTo>
                    <a:pt x="47" y="61"/>
                    <a:pt x="46" y="58"/>
                    <a:pt x="3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 name="Freeform 11">
              <a:extLst>
                <a:ext uri="{FF2B5EF4-FFF2-40B4-BE49-F238E27FC236}">
                  <a16:creationId xmlns:a16="http://schemas.microsoft.com/office/drawing/2014/main" id="{F45EE107-2945-41F1-A8F0-F9B6A0A6A0C8}"/>
                </a:ext>
              </a:extLst>
            </p:cNvPr>
            <p:cNvSpPr>
              <a:spLocks/>
            </p:cNvSpPr>
            <p:nvPr/>
          </p:nvSpPr>
          <p:spPr bwMode="auto">
            <a:xfrm>
              <a:off x="5462" y="1097"/>
              <a:ext cx="374" cy="375"/>
            </a:xfrm>
            <a:custGeom>
              <a:avLst/>
              <a:gdLst>
                <a:gd name="T0" fmla="*/ 14 w 374"/>
                <a:gd name="T1" fmla="*/ 375 h 375"/>
                <a:gd name="T2" fmla="*/ 0 w 374"/>
                <a:gd name="T3" fmla="*/ 361 h 375"/>
                <a:gd name="T4" fmla="*/ 360 w 374"/>
                <a:gd name="T5" fmla="*/ 0 h 375"/>
                <a:gd name="T6" fmla="*/ 374 w 374"/>
                <a:gd name="T7" fmla="*/ 15 h 375"/>
                <a:gd name="T8" fmla="*/ 14 w 374"/>
                <a:gd name="T9" fmla="*/ 375 h 375"/>
              </a:gdLst>
              <a:ahLst/>
              <a:cxnLst>
                <a:cxn ang="0">
                  <a:pos x="T0" y="T1"/>
                </a:cxn>
                <a:cxn ang="0">
                  <a:pos x="T2" y="T3"/>
                </a:cxn>
                <a:cxn ang="0">
                  <a:pos x="T4" y="T5"/>
                </a:cxn>
                <a:cxn ang="0">
                  <a:pos x="T6" y="T7"/>
                </a:cxn>
                <a:cxn ang="0">
                  <a:pos x="T8" y="T9"/>
                </a:cxn>
              </a:cxnLst>
              <a:rect l="0" t="0" r="r" b="b"/>
              <a:pathLst>
                <a:path w="374" h="375">
                  <a:moveTo>
                    <a:pt x="14" y="375"/>
                  </a:moveTo>
                  <a:lnTo>
                    <a:pt x="0" y="361"/>
                  </a:lnTo>
                  <a:lnTo>
                    <a:pt x="360" y="0"/>
                  </a:lnTo>
                  <a:lnTo>
                    <a:pt x="374" y="15"/>
                  </a:lnTo>
                  <a:lnTo>
                    <a:pt x="14"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8" name="Freeform 12">
              <a:extLst>
                <a:ext uri="{FF2B5EF4-FFF2-40B4-BE49-F238E27FC236}">
                  <a16:creationId xmlns:a16="http://schemas.microsoft.com/office/drawing/2014/main" id="{9C6E5408-A7BC-4E10-B7CA-EF4D68245CD5}"/>
                </a:ext>
              </a:extLst>
            </p:cNvPr>
            <p:cNvSpPr>
              <a:spLocks/>
            </p:cNvSpPr>
            <p:nvPr/>
          </p:nvSpPr>
          <p:spPr bwMode="auto">
            <a:xfrm>
              <a:off x="5462" y="1165"/>
              <a:ext cx="195" cy="196"/>
            </a:xfrm>
            <a:custGeom>
              <a:avLst/>
              <a:gdLst>
                <a:gd name="T0" fmla="*/ 14 w 195"/>
                <a:gd name="T1" fmla="*/ 196 h 196"/>
                <a:gd name="T2" fmla="*/ 0 w 195"/>
                <a:gd name="T3" fmla="*/ 183 h 196"/>
                <a:gd name="T4" fmla="*/ 182 w 195"/>
                <a:gd name="T5" fmla="*/ 0 h 196"/>
                <a:gd name="T6" fmla="*/ 195 w 195"/>
                <a:gd name="T7" fmla="*/ 13 h 196"/>
                <a:gd name="T8" fmla="*/ 14 w 195"/>
                <a:gd name="T9" fmla="*/ 196 h 196"/>
              </a:gdLst>
              <a:ahLst/>
              <a:cxnLst>
                <a:cxn ang="0">
                  <a:pos x="T0" y="T1"/>
                </a:cxn>
                <a:cxn ang="0">
                  <a:pos x="T2" y="T3"/>
                </a:cxn>
                <a:cxn ang="0">
                  <a:pos x="T4" y="T5"/>
                </a:cxn>
                <a:cxn ang="0">
                  <a:pos x="T6" y="T7"/>
                </a:cxn>
                <a:cxn ang="0">
                  <a:pos x="T8" y="T9"/>
                </a:cxn>
              </a:cxnLst>
              <a:rect l="0" t="0" r="r" b="b"/>
              <a:pathLst>
                <a:path w="195" h="196">
                  <a:moveTo>
                    <a:pt x="14" y="196"/>
                  </a:moveTo>
                  <a:lnTo>
                    <a:pt x="0" y="183"/>
                  </a:lnTo>
                  <a:lnTo>
                    <a:pt x="182" y="0"/>
                  </a:lnTo>
                  <a:lnTo>
                    <a:pt x="195" y="13"/>
                  </a:lnTo>
                  <a:lnTo>
                    <a:pt x="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9" name="Freeform 13">
              <a:extLst>
                <a:ext uri="{FF2B5EF4-FFF2-40B4-BE49-F238E27FC236}">
                  <a16:creationId xmlns:a16="http://schemas.microsoft.com/office/drawing/2014/main" id="{C2189751-8019-4C28-8BD9-9F015BD35274}"/>
                </a:ext>
              </a:extLst>
            </p:cNvPr>
            <p:cNvSpPr>
              <a:spLocks/>
            </p:cNvSpPr>
            <p:nvPr/>
          </p:nvSpPr>
          <p:spPr bwMode="auto">
            <a:xfrm>
              <a:off x="5573" y="1281"/>
              <a:ext cx="197" cy="196"/>
            </a:xfrm>
            <a:custGeom>
              <a:avLst/>
              <a:gdLst>
                <a:gd name="T0" fmla="*/ 14 w 197"/>
                <a:gd name="T1" fmla="*/ 196 h 196"/>
                <a:gd name="T2" fmla="*/ 0 w 197"/>
                <a:gd name="T3" fmla="*/ 183 h 196"/>
                <a:gd name="T4" fmla="*/ 183 w 197"/>
                <a:gd name="T5" fmla="*/ 0 h 196"/>
                <a:gd name="T6" fmla="*/ 197 w 197"/>
                <a:gd name="T7" fmla="*/ 13 h 196"/>
                <a:gd name="T8" fmla="*/ 14 w 197"/>
                <a:gd name="T9" fmla="*/ 196 h 196"/>
              </a:gdLst>
              <a:ahLst/>
              <a:cxnLst>
                <a:cxn ang="0">
                  <a:pos x="T0" y="T1"/>
                </a:cxn>
                <a:cxn ang="0">
                  <a:pos x="T2" y="T3"/>
                </a:cxn>
                <a:cxn ang="0">
                  <a:pos x="T4" y="T5"/>
                </a:cxn>
                <a:cxn ang="0">
                  <a:pos x="T6" y="T7"/>
                </a:cxn>
                <a:cxn ang="0">
                  <a:pos x="T8" y="T9"/>
                </a:cxn>
              </a:cxnLst>
              <a:rect l="0" t="0" r="r" b="b"/>
              <a:pathLst>
                <a:path w="197" h="196">
                  <a:moveTo>
                    <a:pt x="14" y="196"/>
                  </a:moveTo>
                  <a:lnTo>
                    <a:pt x="0" y="183"/>
                  </a:lnTo>
                  <a:lnTo>
                    <a:pt x="183" y="0"/>
                  </a:lnTo>
                  <a:lnTo>
                    <a:pt x="197" y="13"/>
                  </a:lnTo>
                  <a:lnTo>
                    <a:pt x="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0" name="Freeform 14">
              <a:extLst>
                <a:ext uri="{FF2B5EF4-FFF2-40B4-BE49-F238E27FC236}">
                  <a16:creationId xmlns:a16="http://schemas.microsoft.com/office/drawing/2014/main" id="{D1D91E94-F6CC-4870-8216-AE54F9270950}"/>
                </a:ext>
              </a:extLst>
            </p:cNvPr>
            <p:cNvSpPr>
              <a:spLocks/>
            </p:cNvSpPr>
            <p:nvPr/>
          </p:nvSpPr>
          <p:spPr bwMode="auto">
            <a:xfrm>
              <a:off x="5605" y="1249"/>
              <a:ext cx="196" cy="196"/>
            </a:xfrm>
            <a:custGeom>
              <a:avLst/>
              <a:gdLst>
                <a:gd name="T0" fmla="*/ 13 w 196"/>
                <a:gd name="T1" fmla="*/ 196 h 196"/>
                <a:gd name="T2" fmla="*/ 0 w 196"/>
                <a:gd name="T3" fmla="*/ 183 h 196"/>
                <a:gd name="T4" fmla="*/ 183 w 196"/>
                <a:gd name="T5" fmla="*/ 0 h 196"/>
                <a:gd name="T6" fmla="*/ 196 w 196"/>
                <a:gd name="T7" fmla="*/ 13 h 196"/>
                <a:gd name="T8" fmla="*/ 13 w 196"/>
                <a:gd name="T9" fmla="*/ 196 h 196"/>
              </a:gdLst>
              <a:ahLst/>
              <a:cxnLst>
                <a:cxn ang="0">
                  <a:pos x="T0" y="T1"/>
                </a:cxn>
                <a:cxn ang="0">
                  <a:pos x="T2" y="T3"/>
                </a:cxn>
                <a:cxn ang="0">
                  <a:pos x="T4" y="T5"/>
                </a:cxn>
                <a:cxn ang="0">
                  <a:pos x="T6" y="T7"/>
                </a:cxn>
                <a:cxn ang="0">
                  <a:pos x="T8" y="T9"/>
                </a:cxn>
              </a:cxnLst>
              <a:rect l="0" t="0" r="r" b="b"/>
              <a:pathLst>
                <a:path w="196" h="196">
                  <a:moveTo>
                    <a:pt x="13" y="196"/>
                  </a:moveTo>
                  <a:lnTo>
                    <a:pt x="0" y="183"/>
                  </a:lnTo>
                  <a:lnTo>
                    <a:pt x="183" y="0"/>
                  </a:lnTo>
                  <a:lnTo>
                    <a:pt x="196" y="13"/>
                  </a:lnTo>
                  <a:lnTo>
                    <a:pt x="13"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21" name="Group 17">
            <a:extLst>
              <a:ext uri="{FF2B5EF4-FFF2-40B4-BE49-F238E27FC236}">
                <a16:creationId xmlns:a16="http://schemas.microsoft.com/office/drawing/2014/main" id="{ED8CD6BA-172B-444C-BE2C-67656E5B14B9}"/>
              </a:ext>
            </a:extLst>
          </p:cNvPr>
          <p:cNvGrpSpPr>
            <a:grpSpLocks noChangeAspect="1"/>
          </p:cNvGrpSpPr>
          <p:nvPr/>
        </p:nvGrpSpPr>
        <p:grpSpPr bwMode="auto">
          <a:xfrm>
            <a:off x="6770687" y="2232025"/>
            <a:ext cx="722313" cy="722313"/>
            <a:chOff x="4356" y="1406"/>
            <a:chExt cx="455" cy="455"/>
          </a:xfrm>
          <a:solidFill>
            <a:schemeClr val="bg1"/>
          </a:solidFill>
        </p:grpSpPr>
        <p:sp>
          <p:nvSpPr>
            <p:cNvPr id="52" name="Freeform 18">
              <a:extLst>
                <a:ext uri="{FF2B5EF4-FFF2-40B4-BE49-F238E27FC236}">
                  <a16:creationId xmlns:a16="http://schemas.microsoft.com/office/drawing/2014/main" id="{D920D574-5A43-4C3B-A7CC-E26CEABAFB37}"/>
                </a:ext>
              </a:extLst>
            </p:cNvPr>
            <p:cNvSpPr>
              <a:spLocks/>
            </p:cNvSpPr>
            <p:nvPr/>
          </p:nvSpPr>
          <p:spPr bwMode="auto">
            <a:xfrm>
              <a:off x="4471" y="1502"/>
              <a:ext cx="108" cy="116"/>
            </a:xfrm>
            <a:custGeom>
              <a:avLst/>
              <a:gdLst>
                <a:gd name="T0" fmla="*/ 0 w 91"/>
                <a:gd name="T1" fmla="*/ 56 h 98"/>
                <a:gd name="T2" fmla="*/ 7 w 91"/>
                <a:gd name="T3" fmla="*/ 67 h 98"/>
                <a:gd name="T4" fmla="*/ 48 w 91"/>
                <a:gd name="T5" fmla="*/ 76 h 98"/>
                <a:gd name="T6" fmla="*/ 71 w 91"/>
                <a:gd name="T7" fmla="*/ 98 h 98"/>
                <a:gd name="T8" fmla="*/ 91 w 91"/>
                <a:gd name="T9" fmla="*/ 78 h 98"/>
                <a:gd name="T10" fmla="*/ 69 w 91"/>
                <a:gd name="T11" fmla="*/ 55 h 98"/>
                <a:gd name="T12" fmla="*/ 61 w 91"/>
                <a:gd name="T13" fmla="*/ 14 h 98"/>
                <a:gd name="T14" fmla="*/ 7 w 91"/>
                <a:gd name="T15" fmla="*/ 14 h 98"/>
                <a:gd name="T16" fmla="*/ 1 w 91"/>
                <a:gd name="T17" fmla="*/ 22 h 98"/>
                <a:gd name="T18" fmla="*/ 27 w 91"/>
                <a:gd name="T19" fmla="*/ 22 h 98"/>
                <a:gd name="T20" fmla="*/ 42 w 91"/>
                <a:gd name="T21" fmla="*/ 39 h 98"/>
                <a:gd name="T22" fmla="*/ 27 w 91"/>
                <a:gd name="T23" fmla="*/ 56 h 98"/>
                <a:gd name="T24" fmla="*/ 0 w 91"/>
                <a:gd name="T25"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8">
                  <a:moveTo>
                    <a:pt x="0" y="56"/>
                  </a:moveTo>
                  <a:cubicBezTo>
                    <a:pt x="1" y="60"/>
                    <a:pt x="4" y="64"/>
                    <a:pt x="7" y="67"/>
                  </a:cubicBezTo>
                  <a:cubicBezTo>
                    <a:pt x="18" y="79"/>
                    <a:pt x="35" y="81"/>
                    <a:pt x="48" y="76"/>
                  </a:cubicBezTo>
                  <a:cubicBezTo>
                    <a:pt x="71" y="98"/>
                    <a:pt x="71" y="98"/>
                    <a:pt x="71" y="98"/>
                  </a:cubicBezTo>
                  <a:cubicBezTo>
                    <a:pt x="91" y="78"/>
                    <a:pt x="91" y="78"/>
                    <a:pt x="91" y="78"/>
                  </a:cubicBezTo>
                  <a:cubicBezTo>
                    <a:pt x="69" y="55"/>
                    <a:pt x="69" y="55"/>
                    <a:pt x="69" y="55"/>
                  </a:cubicBezTo>
                  <a:cubicBezTo>
                    <a:pt x="74" y="42"/>
                    <a:pt x="72" y="25"/>
                    <a:pt x="61" y="14"/>
                  </a:cubicBezTo>
                  <a:cubicBezTo>
                    <a:pt x="46" y="0"/>
                    <a:pt x="22" y="0"/>
                    <a:pt x="7" y="14"/>
                  </a:cubicBezTo>
                  <a:cubicBezTo>
                    <a:pt x="5" y="17"/>
                    <a:pt x="3" y="19"/>
                    <a:pt x="1" y="22"/>
                  </a:cubicBezTo>
                  <a:cubicBezTo>
                    <a:pt x="27" y="22"/>
                    <a:pt x="27" y="22"/>
                    <a:pt x="27" y="22"/>
                  </a:cubicBezTo>
                  <a:cubicBezTo>
                    <a:pt x="42" y="39"/>
                    <a:pt x="42" y="39"/>
                    <a:pt x="42" y="39"/>
                  </a:cubicBezTo>
                  <a:cubicBezTo>
                    <a:pt x="27" y="56"/>
                    <a:pt x="27" y="56"/>
                    <a:pt x="27" y="56"/>
                  </a:cubicBez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3" name="Freeform 19">
              <a:extLst>
                <a:ext uri="{FF2B5EF4-FFF2-40B4-BE49-F238E27FC236}">
                  <a16:creationId xmlns:a16="http://schemas.microsoft.com/office/drawing/2014/main" id="{DD971DFC-BCF2-4231-B5EE-FBAC56326789}"/>
                </a:ext>
              </a:extLst>
            </p:cNvPr>
            <p:cNvSpPr>
              <a:spLocks/>
            </p:cNvSpPr>
            <p:nvPr/>
          </p:nvSpPr>
          <p:spPr bwMode="auto">
            <a:xfrm>
              <a:off x="4593" y="1632"/>
              <a:ext cx="126" cy="134"/>
            </a:xfrm>
            <a:custGeom>
              <a:avLst/>
              <a:gdLst>
                <a:gd name="T0" fmla="*/ 106 w 106"/>
                <a:gd name="T1" fmla="*/ 56 h 113"/>
                <a:gd name="T2" fmla="*/ 98 w 106"/>
                <a:gd name="T3" fmla="*/ 45 h 113"/>
                <a:gd name="T4" fmla="*/ 57 w 106"/>
                <a:gd name="T5" fmla="*/ 37 h 113"/>
                <a:gd name="T6" fmla="*/ 21 w 106"/>
                <a:gd name="T7" fmla="*/ 0 h 113"/>
                <a:gd name="T8" fmla="*/ 0 w 106"/>
                <a:gd name="T9" fmla="*/ 21 h 113"/>
                <a:gd name="T10" fmla="*/ 37 w 106"/>
                <a:gd name="T11" fmla="*/ 57 h 113"/>
                <a:gd name="T12" fmla="*/ 45 w 106"/>
                <a:gd name="T13" fmla="*/ 98 h 113"/>
                <a:gd name="T14" fmla="*/ 98 w 106"/>
                <a:gd name="T15" fmla="*/ 98 h 113"/>
                <a:gd name="T16" fmla="*/ 104 w 106"/>
                <a:gd name="T17" fmla="*/ 90 h 113"/>
                <a:gd name="T18" fmla="*/ 79 w 106"/>
                <a:gd name="T19" fmla="*/ 90 h 113"/>
                <a:gd name="T20" fmla="*/ 63 w 106"/>
                <a:gd name="T21" fmla="*/ 73 h 113"/>
                <a:gd name="T22" fmla="*/ 79 w 106"/>
                <a:gd name="T23" fmla="*/ 56 h 113"/>
                <a:gd name="T24" fmla="*/ 106 w 106"/>
                <a:gd name="T25"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6" y="56"/>
                  </a:moveTo>
                  <a:cubicBezTo>
                    <a:pt x="104" y="52"/>
                    <a:pt x="101" y="48"/>
                    <a:pt x="98" y="45"/>
                  </a:cubicBezTo>
                  <a:cubicBezTo>
                    <a:pt x="87" y="34"/>
                    <a:pt x="71" y="31"/>
                    <a:pt x="57" y="37"/>
                  </a:cubicBezTo>
                  <a:cubicBezTo>
                    <a:pt x="21" y="0"/>
                    <a:pt x="21" y="0"/>
                    <a:pt x="21" y="0"/>
                  </a:cubicBezTo>
                  <a:cubicBezTo>
                    <a:pt x="0" y="21"/>
                    <a:pt x="0" y="21"/>
                    <a:pt x="0" y="21"/>
                  </a:cubicBezTo>
                  <a:cubicBezTo>
                    <a:pt x="37" y="57"/>
                    <a:pt x="37" y="57"/>
                    <a:pt x="37" y="57"/>
                  </a:cubicBezTo>
                  <a:cubicBezTo>
                    <a:pt x="31" y="71"/>
                    <a:pt x="34" y="87"/>
                    <a:pt x="45" y="98"/>
                  </a:cubicBezTo>
                  <a:cubicBezTo>
                    <a:pt x="60" y="113"/>
                    <a:pt x="83" y="113"/>
                    <a:pt x="98" y="98"/>
                  </a:cubicBezTo>
                  <a:cubicBezTo>
                    <a:pt x="100" y="96"/>
                    <a:pt x="102" y="93"/>
                    <a:pt x="104" y="90"/>
                  </a:cubicBezTo>
                  <a:cubicBezTo>
                    <a:pt x="79" y="90"/>
                    <a:pt x="79" y="90"/>
                    <a:pt x="79" y="90"/>
                  </a:cubicBezTo>
                  <a:cubicBezTo>
                    <a:pt x="63" y="73"/>
                    <a:pt x="63" y="73"/>
                    <a:pt x="63" y="73"/>
                  </a:cubicBezTo>
                  <a:cubicBezTo>
                    <a:pt x="79" y="56"/>
                    <a:pt x="79" y="56"/>
                    <a:pt x="79" y="56"/>
                  </a:cubicBezTo>
                  <a:lnTo>
                    <a:pt x="10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4" name="Freeform 20">
              <a:extLst>
                <a:ext uri="{FF2B5EF4-FFF2-40B4-BE49-F238E27FC236}">
                  <a16:creationId xmlns:a16="http://schemas.microsoft.com/office/drawing/2014/main" id="{B94FE8C1-DF78-4906-92DE-3D3F6A76B8BC}"/>
                </a:ext>
              </a:extLst>
            </p:cNvPr>
            <p:cNvSpPr>
              <a:spLocks noEditPoints="1"/>
            </p:cNvSpPr>
            <p:nvPr/>
          </p:nvSpPr>
          <p:spPr bwMode="auto">
            <a:xfrm>
              <a:off x="4438" y="1493"/>
              <a:ext cx="282" cy="280"/>
            </a:xfrm>
            <a:custGeom>
              <a:avLst/>
              <a:gdLst>
                <a:gd name="T0" fmla="*/ 101 w 238"/>
                <a:gd name="T1" fmla="*/ 118 h 237"/>
                <a:gd name="T2" fmla="*/ 77 w 238"/>
                <a:gd name="T3" fmla="*/ 118 h 237"/>
                <a:gd name="T4" fmla="*/ 73 w 238"/>
                <a:gd name="T5" fmla="*/ 121 h 237"/>
                <a:gd name="T6" fmla="*/ 69 w 238"/>
                <a:gd name="T7" fmla="*/ 132 h 237"/>
                <a:gd name="T8" fmla="*/ 60 w 238"/>
                <a:gd name="T9" fmla="*/ 136 h 237"/>
                <a:gd name="T10" fmla="*/ 4 w 238"/>
                <a:gd name="T11" fmla="*/ 193 h 237"/>
                <a:gd name="T12" fmla="*/ 0 w 238"/>
                <a:gd name="T13" fmla="*/ 206 h 237"/>
                <a:gd name="T14" fmla="*/ 31 w 238"/>
                <a:gd name="T15" fmla="*/ 237 h 237"/>
                <a:gd name="T16" fmla="*/ 45 w 238"/>
                <a:gd name="T17" fmla="*/ 234 h 237"/>
                <a:gd name="T18" fmla="*/ 102 w 238"/>
                <a:gd name="T19" fmla="*/ 178 h 237"/>
                <a:gd name="T20" fmla="*/ 106 w 238"/>
                <a:gd name="T21" fmla="*/ 169 h 237"/>
                <a:gd name="T22" fmla="*/ 116 w 238"/>
                <a:gd name="T23" fmla="*/ 164 h 237"/>
                <a:gd name="T24" fmla="*/ 119 w 238"/>
                <a:gd name="T25" fmla="*/ 161 h 237"/>
                <a:gd name="T26" fmla="*/ 124 w 238"/>
                <a:gd name="T27" fmla="*/ 149 h 237"/>
                <a:gd name="T28" fmla="*/ 119 w 238"/>
                <a:gd name="T29" fmla="*/ 137 h 237"/>
                <a:gd name="T30" fmla="*/ 117 w 238"/>
                <a:gd name="T31" fmla="*/ 134 h 237"/>
                <a:gd name="T32" fmla="*/ 187 w 238"/>
                <a:gd name="T33" fmla="*/ 64 h 237"/>
                <a:gd name="T34" fmla="*/ 190 w 238"/>
                <a:gd name="T35" fmla="*/ 67 h 237"/>
                <a:gd name="T36" fmla="*/ 215 w 238"/>
                <a:gd name="T37" fmla="*/ 62 h 237"/>
                <a:gd name="T38" fmla="*/ 238 w 238"/>
                <a:gd name="T39" fmla="*/ 23 h 237"/>
                <a:gd name="T40" fmla="*/ 214 w 238"/>
                <a:gd name="T41" fmla="*/ 0 h 237"/>
                <a:gd name="T42" fmla="*/ 176 w 238"/>
                <a:gd name="T43" fmla="*/ 23 h 237"/>
                <a:gd name="T44" fmla="*/ 171 w 238"/>
                <a:gd name="T45" fmla="*/ 48 h 237"/>
                <a:gd name="T46" fmla="*/ 174 w 238"/>
                <a:gd name="T47" fmla="*/ 51 h 237"/>
                <a:gd name="T48" fmla="*/ 104 w 238"/>
                <a:gd name="T49" fmla="*/ 121 h 237"/>
                <a:gd name="T50" fmla="*/ 101 w 238"/>
                <a:gd name="T51" fmla="*/ 118 h 237"/>
                <a:gd name="T52" fmla="*/ 190 w 238"/>
                <a:gd name="T53" fmla="*/ 33 h 237"/>
                <a:gd name="T54" fmla="*/ 212 w 238"/>
                <a:gd name="T55" fmla="*/ 20 h 237"/>
                <a:gd name="T56" fmla="*/ 218 w 238"/>
                <a:gd name="T57" fmla="*/ 26 h 237"/>
                <a:gd name="T58" fmla="*/ 205 w 238"/>
                <a:gd name="T59" fmla="*/ 48 h 237"/>
                <a:gd name="T60" fmla="*/ 195 w 238"/>
                <a:gd name="T61" fmla="*/ 49 h 237"/>
                <a:gd name="T62" fmla="*/ 188 w 238"/>
                <a:gd name="T63" fmla="*/ 43 h 237"/>
                <a:gd name="T64" fmla="*/ 190 w 238"/>
                <a:gd name="T65" fmla="*/ 33 h 237"/>
                <a:gd name="T66" fmla="*/ 85 w 238"/>
                <a:gd name="T67" fmla="*/ 133 h 237"/>
                <a:gd name="T68" fmla="*/ 88 w 238"/>
                <a:gd name="T69" fmla="*/ 129 h 237"/>
                <a:gd name="T70" fmla="*/ 89 w 238"/>
                <a:gd name="T71" fmla="*/ 129 h 237"/>
                <a:gd name="T72" fmla="*/ 108 w 238"/>
                <a:gd name="T73" fmla="*/ 148 h 237"/>
                <a:gd name="T74" fmla="*/ 108 w 238"/>
                <a:gd name="T75" fmla="*/ 149 h 237"/>
                <a:gd name="T76" fmla="*/ 108 w 238"/>
                <a:gd name="T77" fmla="*/ 150 h 237"/>
                <a:gd name="T78" fmla="*/ 105 w 238"/>
                <a:gd name="T79" fmla="*/ 153 h 237"/>
                <a:gd name="T80" fmla="*/ 103 w 238"/>
                <a:gd name="T81" fmla="*/ 153 h 237"/>
                <a:gd name="T82" fmla="*/ 98 w 238"/>
                <a:gd name="T83" fmla="*/ 147 h 237"/>
                <a:gd name="T84" fmla="*/ 85 w 238"/>
                <a:gd name="T85" fmla="*/ 134 h 237"/>
                <a:gd name="T86" fmla="*/ 84 w 238"/>
                <a:gd name="T87" fmla="*/ 133 h 237"/>
                <a:gd name="T88" fmla="*/ 85 w 238"/>
                <a:gd name="T89" fmla="*/ 133 h 237"/>
                <a:gd name="T90" fmla="*/ 37 w 238"/>
                <a:gd name="T91" fmla="*/ 220 h 237"/>
                <a:gd name="T92" fmla="*/ 37 w 238"/>
                <a:gd name="T93" fmla="*/ 220 h 237"/>
                <a:gd name="T94" fmla="*/ 18 w 238"/>
                <a:gd name="T95" fmla="*/ 201 h 237"/>
                <a:gd name="T96" fmla="*/ 18 w 238"/>
                <a:gd name="T97" fmla="*/ 201 h 237"/>
                <a:gd name="T98" fmla="*/ 70 w 238"/>
                <a:gd name="T99" fmla="*/ 149 h 237"/>
                <a:gd name="T100" fmla="*/ 75 w 238"/>
                <a:gd name="T101" fmla="*/ 147 h 237"/>
                <a:gd name="T102" fmla="*/ 83 w 238"/>
                <a:gd name="T103" fmla="*/ 155 h 237"/>
                <a:gd name="T104" fmla="*/ 91 w 238"/>
                <a:gd name="T105" fmla="*/ 163 h 237"/>
                <a:gd name="T106" fmla="*/ 88 w 238"/>
                <a:gd name="T107" fmla="*/ 168 h 237"/>
                <a:gd name="T108" fmla="*/ 37 w 238"/>
                <a:gd name="T109" fmla="*/ 22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8" h="237">
                  <a:moveTo>
                    <a:pt x="101" y="118"/>
                  </a:moveTo>
                  <a:cubicBezTo>
                    <a:pt x="94" y="112"/>
                    <a:pt x="83" y="112"/>
                    <a:pt x="77" y="118"/>
                  </a:cubicBezTo>
                  <a:cubicBezTo>
                    <a:pt x="73" y="121"/>
                    <a:pt x="73" y="121"/>
                    <a:pt x="73" y="121"/>
                  </a:cubicBezTo>
                  <a:cubicBezTo>
                    <a:pt x="71" y="124"/>
                    <a:pt x="69" y="128"/>
                    <a:pt x="69" y="132"/>
                  </a:cubicBezTo>
                  <a:cubicBezTo>
                    <a:pt x="60" y="136"/>
                    <a:pt x="60" y="136"/>
                    <a:pt x="60" y="136"/>
                  </a:cubicBezTo>
                  <a:cubicBezTo>
                    <a:pt x="4" y="193"/>
                    <a:pt x="4" y="193"/>
                    <a:pt x="4" y="193"/>
                  </a:cubicBezTo>
                  <a:cubicBezTo>
                    <a:pt x="0" y="206"/>
                    <a:pt x="0" y="206"/>
                    <a:pt x="0" y="206"/>
                  </a:cubicBezTo>
                  <a:cubicBezTo>
                    <a:pt x="31" y="237"/>
                    <a:pt x="31" y="237"/>
                    <a:pt x="31" y="237"/>
                  </a:cubicBezTo>
                  <a:cubicBezTo>
                    <a:pt x="45" y="234"/>
                    <a:pt x="45" y="234"/>
                    <a:pt x="45" y="234"/>
                  </a:cubicBezTo>
                  <a:cubicBezTo>
                    <a:pt x="102" y="178"/>
                    <a:pt x="102" y="178"/>
                    <a:pt x="102" y="178"/>
                  </a:cubicBezTo>
                  <a:cubicBezTo>
                    <a:pt x="106" y="169"/>
                    <a:pt x="106" y="169"/>
                    <a:pt x="106" y="169"/>
                  </a:cubicBezTo>
                  <a:cubicBezTo>
                    <a:pt x="110" y="169"/>
                    <a:pt x="113" y="167"/>
                    <a:pt x="116" y="164"/>
                  </a:cubicBezTo>
                  <a:cubicBezTo>
                    <a:pt x="119" y="161"/>
                    <a:pt x="119" y="161"/>
                    <a:pt x="119" y="161"/>
                  </a:cubicBezTo>
                  <a:cubicBezTo>
                    <a:pt x="123" y="158"/>
                    <a:pt x="124" y="153"/>
                    <a:pt x="124" y="149"/>
                  </a:cubicBezTo>
                  <a:cubicBezTo>
                    <a:pt x="124" y="144"/>
                    <a:pt x="123" y="140"/>
                    <a:pt x="119" y="137"/>
                  </a:cubicBezTo>
                  <a:cubicBezTo>
                    <a:pt x="117" y="134"/>
                    <a:pt x="117" y="134"/>
                    <a:pt x="117" y="134"/>
                  </a:cubicBezTo>
                  <a:cubicBezTo>
                    <a:pt x="187" y="64"/>
                    <a:pt x="187" y="64"/>
                    <a:pt x="187" y="64"/>
                  </a:cubicBezTo>
                  <a:cubicBezTo>
                    <a:pt x="190" y="67"/>
                    <a:pt x="190" y="67"/>
                    <a:pt x="190" y="67"/>
                  </a:cubicBezTo>
                  <a:cubicBezTo>
                    <a:pt x="215" y="62"/>
                    <a:pt x="215" y="62"/>
                    <a:pt x="215" y="62"/>
                  </a:cubicBezTo>
                  <a:cubicBezTo>
                    <a:pt x="238" y="23"/>
                    <a:pt x="238" y="23"/>
                    <a:pt x="238" y="23"/>
                  </a:cubicBezTo>
                  <a:cubicBezTo>
                    <a:pt x="214" y="0"/>
                    <a:pt x="214" y="0"/>
                    <a:pt x="214" y="0"/>
                  </a:cubicBezTo>
                  <a:cubicBezTo>
                    <a:pt x="176" y="23"/>
                    <a:pt x="176" y="23"/>
                    <a:pt x="176" y="23"/>
                  </a:cubicBezTo>
                  <a:cubicBezTo>
                    <a:pt x="171" y="48"/>
                    <a:pt x="171" y="48"/>
                    <a:pt x="171" y="48"/>
                  </a:cubicBezTo>
                  <a:cubicBezTo>
                    <a:pt x="174" y="51"/>
                    <a:pt x="174" y="51"/>
                    <a:pt x="174" y="51"/>
                  </a:cubicBezTo>
                  <a:cubicBezTo>
                    <a:pt x="104" y="121"/>
                    <a:pt x="104" y="121"/>
                    <a:pt x="104" y="121"/>
                  </a:cubicBezTo>
                  <a:lnTo>
                    <a:pt x="101" y="118"/>
                  </a:lnTo>
                  <a:close/>
                  <a:moveTo>
                    <a:pt x="190" y="33"/>
                  </a:moveTo>
                  <a:cubicBezTo>
                    <a:pt x="212" y="20"/>
                    <a:pt x="212" y="20"/>
                    <a:pt x="212" y="20"/>
                  </a:cubicBezTo>
                  <a:cubicBezTo>
                    <a:pt x="218" y="26"/>
                    <a:pt x="218" y="26"/>
                    <a:pt x="218" y="26"/>
                  </a:cubicBezTo>
                  <a:cubicBezTo>
                    <a:pt x="205" y="48"/>
                    <a:pt x="205" y="48"/>
                    <a:pt x="205" y="48"/>
                  </a:cubicBezTo>
                  <a:cubicBezTo>
                    <a:pt x="195" y="49"/>
                    <a:pt x="195" y="49"/>
                    <a:pt x="195" y="49"/>
                  </a:cubicBezTo>
                  <a:cubicBezTo>
                    <a:pt x="188" y="43"/>
                    <a:pt x="188" y="43"/>
                    <a:pt x="188" y="43"/>
                  </a:cubicBezTo>
                  <a:lnTo>
                    <a:pt x="190" y="33"/>
                  </a:lnTo>
                  <a:close/>
                  <a:moveTo>
                    <a:pt x="85" y="133"/>
                  </a:moveTo>
                  <a:cubicBezTo>
                    <a:pt x="88" y="129"/>
                    <a:pt x="88" y="129"/>
                    <a:pt x="88" y="129"/>
                  </a:cubicBezTo>
                  <a:cubicBezTo>
                    <a:pt x="88" y="129"/>
                    <a:pt x="89" y="129"/>
                    <a:pt x="89" y="129"/>
                  </a:cubicBezTo>
                  <a:cubicBezTo>
                    <a:pt x="108" y="148"/>
                    <a:pt x="108" y="148"/>
                    <a:pt x="108" y="148"/>
                  </a:cubicBezTo>
                  <a:cubicBezTo>
                    <a:pt x="108" y="148"/>
                    <a:pt x="108" y="149"/>
                    <a:pt x="108" y="149"/>
                  </a:cubicBezTo>
                  <a:cubicBezTo>
                    <a:pt x="108" y="149"/>
                    <a:pt x="108" y="149"/>
                    <a:pt x="108" y="150"/>
                  </a:cubicBezTo>
                  <a:cubicBezTo>
                    <a:pt x="105" y="153"/>
                    <a:pt x="105" y="153"/>
                    <a:pt x="105" y="153"/>
                  </a:cubicBezTo>
                  <a:cubicBezTo>
                    <a:pt x="105" y="153"/>
                    <a:pt x="104" y="153"/>
                    <a:pt x="103" y="153"/>
                  </a:cubicBezTo>
                  <a:cubicBezTo>
                    <a:pt x="98" y="147"/>
                    <a:pt x="98" y="147"/>
                    <a:pt x="98" y="147"/>
                  </a:cubicBezTo>
                  <a:cubicBezTo>
                    <a:pt x="85" y="134"/>
                    <a:pt x="85" y="134"/>
                    <a:pt x="85" y="134"/>
                  </a:cubicBezTo>
                  <a:cubicBezTo>
                    <a:pt x="85" y="134"/>
                    <a:pt x="84" y="134"/>
                    <a:pt x="84" y="133"/>
                  </a:cubicBezTo>
                  <a:cubicBezTo>
                    <a:pt x="84" y="133"/>
                    <a:pt x="85" y="133"/>
                    <a:pt x="85" y="133"/>
                  </a:cubicBezTo>
                  <a:close/>
                  <a:moveTo>
                    <a:pt x="37" y="220"/>
                  </a:moveTo>
                  <a:cubicBezTo>
                    <a:pt x="37" y="220"/>
                    <a:pt x="37" y="220"/>
                    <a:pt x="37" y="220"/>
                  </a:cubicBezTo>
                  <a:cubicBezTo>
                    <a:pt x="18" y="201"/>
                    <a:pt x="18" y="201"/>
                    <a:pt x="18" y="201"/>
                  </a:cubicBezTo>
                  <a:cubicBezTo>
                    <a:pt x="18" y="201"/>
                    <a:pt x="18" y="201"/>
                    <a:pt x="18" y="201"/>
                  </a:cubicBezTo>
                  <a:cubicBezTo>
                    <a:pt x="70" y="149"/>
                    <a:pt x="70" y="149"/>
                    <a:pt x="70" y="149"/>
                  </a:cubicBezTo>
                  <a:cubicBezTo>
                    <a:pt x="75" y="147"/>
                    <a:pt x="75" y="147"/>
                    <a:pt x="75" y="147"/>
                  </a:cubicBezTo>
                  <a:cubicBezTo>
                    <a:pt x="83" y="155"/>
                    <a:pt x="83" y="155"/>
                    <a:pt x="83" y="155"/>
                  </a:cubicBezTo>
                  <a:cubicBezTo>
                    <a:pt x="91" y="163"/>
                    <a:pt x="91" y="163"/>
                    <a:pt x="91" y="163"/>
                  </a:cubicBezTo>
                  <a:cubicBezTo>
                    <a:pt x="88" y="168"/>
                    <a:pt x="88" y="168"/>
                    <a:pt x="88" y="168"/>
                  </a:cubicBezTo>
                  <a:lnTo>
                    <a:pt x="37"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5" name="Freeform 21">
              <a:extLst>
                <a:ext uri="{FF2B5EF4-FFF2-40B4-BE49-F238E27FC236}">
                  <a16:creationId xmlns:a16="http://schemas.microsoft.com/office/drawing/2014/main" id="{0096FEF5-C9D0-48DD-B23E-EF3A8CD9BDB7}"/>
                </a:ext>
              </a:extLst>
            </p:cNvPr>
            <p:cNvSpPr>
              <a:spLocks/>
            </p:cNvSpPr>
            <p:nvPr/>
          </p:nvSpPr>
          <p:spPr bwMode="auto">
            <a:xfrm>
              <a:off x="4356" y="1406"/>
              <a:ext cx="455" cy="455"/>
            </a:xfrm>
            <a:custGeom>
              <a:avLst/>
              <a:gdLst>
                <a:gd name="T0" fmla="*/ 192 w 384"/>
                <a:gd name="T1" fmla="*/ 0 h 384"/>
                <a:gd name="T2" fmla="*/ 128 w 384"/>
                <a:gd name="T3" fmla="*/ 11 h 384"/>
                <a:gd name="T4" fmla="*/ 128 w 384"/>
                <a:gd name="T5" fmla="*/ 28 h 384"/>
                <a:gd name="T6" fmla="*/ 192 w 384"/>
                <a:gd name="T7" fmla="*/ 16 h 384"/>
                <a:gd name="T8" fmla="*/ 368 w 384"/>
                <a:gd name="T9" fmla="*/ 192 h 384"/>
                <a:gd name="T10" fmla="*/ 192 w 384"/>
                <a:gd name="T11" fmla="*/ 368 h 384"/>
                <a:gd name="T12" fmla="*/ 16 w 384"/>
                <a:gd name="T13" fmla="*/ 192 h 384"/>
                <a:gd name="T14" fmla="*/ 69 w 384"/>
                <a:gd name="T15" fmla="*/ 66 h 384"/>
                <a:gd name="T16" fmla="*/ 95 w 384"/>
                <a:gd name="T17" fmla="*/ 92 h 384"/>
                <a:gd name="T18" fmla="*/ 95 w 384"/>
                <a:gd name="T19" fmla="*/ 31 h 384"/>
                <a:gd name="T20" fmla="*/ 34 w 384"/>
                <a:gd name="T21" fmla="*/ 31 h 384"/>
                <a:gd name="T22" fmla="*/ 58 w 384"/>
                <a:gd name="T23" fmla="*/ 55 h 384"/>
                <a:gd name="T24" fmla="*/ 0 w 384"/>
                <a:gd name="T25" fmla="*/ 192 h 384"/>
                <a:gd name="T26" fmla="*/ 192 w 384"/>
                <a:gd name="T27" fmla="*/ 384 h 384"/>
                <a:gd name="T28" fmla="*/ 384 w 384"/>
                <a:gd name="T29" fmla="*/ 192 h 384"/>
                <a:gd name="T30" fmla="*/ 192 w 384"/>
                <a:gd name="T3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4" h="384">
                  <a:moveTo>
                    <a:pt x="192" y="0"/>
                  </a:moveTo>
                  <a:cubicBezTo>
                    <a:pt x="170" y="0"/>
                    <a:pt x="148" y="4"/>
                    <a:pt x="128" y="11"/>
                  </a:cubicBezTo>
                  <a:cubicBezTo>
                    <a:pt x="128" y="28"/>
                    <a:pt x="128" y="28"/>
                    <a:pt x="128" y="28"/>
                  </a:cubicBezTo>
                  <a:cubicBezTo>
                    <a:pt x="148" y="20"/>
                    <a:pt x="169" y="16"/>
                    <a:pt x="192" y="16"/>
                  </a:cubicBezTo>
                  <a:cubicBezTo>
                    <a:pt x="289" y="16"/>
                    <a:pt x="368" y="95"/>
                    <a:pt x="368" y="192"/>
                  </a:cubicBezTo>
                  <a:cubicBezTo>
                    <a:pt x="368" y="289"/>
                    <a:pt x="289" y="368"/>
                    <a:pt x="192" y="368"/>
                  </a:cubicBezTo>
                  <a:cubicBezTo>
                    <a:pt x="95" y="368"/>
                    <a:pt x="16" y="289"/>
                    <a:pt x="16" y="192"/>
                  </a:cubicBezTo>
                  <a:cubicBezTo>
                    <a:pt x="16" y="143"/>
                    <a:pt x="36" y="98"/>
                    <a:pt x="69" y="66"/>
                  </a:cubicBezTo>
                  <a:cubicBezTo>
                    <a:pt x="95" y="92"/>
                    <a:pt x="95" y="92"/>
                    <a:pt x="95" y="92"/>
                  </a:cubicBezTo>
                  <a:cubicBezTo>
                    <a:pt x="95" y="31"/>
                    <a:pt x="95" y="31"/>
                    <a:pt x="95" y="31"/>
                  </a:cubicBezTo>
                  <a:cubicBezTo>
                    <a:pt x="34" y="31"/>
                    <a:pt x="34" y="31"/>
                    <a:pt x="34" y="31"/>
                  </a:cubicBezTo>
                  <a:cubicBezTo>
                    <a:pt x="58" y="55"/>
                    <a:pt x="58" y="55"/>
                    <a:pt x="58" y="55"/>
                  </a:cubicBezTo>
                  <a:cubicBezTo>
                    <a:pt x="22" y="90"/>
                    <a:pt x="0" y="138"/>
                    <a:pt x="0" y="192"/>
                  </a:cubicBezTo>
                  <a:cubicBezTo>
                    <a:pt x="0" y="298"/>
                    <a:pt x="86" y="384"/>
                    <a:pt x="192" y="384"/>
                  </a:cubicBezTo>
                  <a:cubicBezTo>
                    <a:pt x="298" y="384"/>
                    <a:pt x="384" y="298"/>
                    <a:pt x="384" y="192"/>
                  </a:cubicBezTo>
                  <a:cubicBezTo>
                    <a:pt x="384" y="86"/>
                    <a:pt x="298" y="0"/>
                    <a:pt x="1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69" name="Group 38">
            <a:extLst>
              <a:ext uri="{FF2B5EF4-FFF2-40B4-BE49-F238E27FC236}">
                <a16:creationId xmlns:a16="http://schemas.microsoft.com/office/drawing/2014/main" id="{F4B2B1C0-1C77-40E6-B261-1638333EDA6F}"/>
              </a:ext>
            </a:extLst>
          </p:cNvPr>
          <p:cNvGrpSpPr>
            <a:grpSpLocks noChangeAspect="1"/>
          </p:cNvGrpSpPr>
          <p:nvPr/>
        </p:nvGrpSpPr>
        <p:grpSpPr bwMode="auto">
          <a:xfrm>
            <a:off x="3101813" y="3444804"/>
            <a:ext cx="722312" cy="722312"/>
            <a:chOff x="2041" y="2175"/>
            <a:chExt cx="455" cy="455"/>
          </a:xfrm>
          <a:solidFill>
            <a:schemeClr val="bg1"/>
          </a:solidFill>
        </p:grpSpPr>
        <p:sp>
          <p:nvSpPr>
            <p:cNvPr id="71" name="Freeform 39">
              <a:extLst>
                <a:ext uri="{FF2B5EF4-FFF2-40B4-BE49-F238E27FC236}">
                  <a16:creationId xmlns:a16="http://schemas.microsoft.com/office/drawing/2014/main" id="{51F6A176-5FF0-4017-AE98-E6089158945A}"/>
                </a:ext>
              </a:extLst>
            </p:cNvPr>
            <p:cNvSpPr>
              <a:spLocks noEditPoints="1"/>
            </p:cNvSpPr>
            <p:nvPr/>
          </p:nvSpPr>
          <p:spPr bwMode="auto">
            <a:xfrm>
              <a:off x="2041" y="2175"/>
              <a:ext cx="455" cy="45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2" name="Freeform 40">
              <a:extLst>
                <a:ext uri="{FF2B5EF4-FFF2-40B4-BE49-F238E27FC236}">
                  <a16:creationId xmlns:a16="http://schemas.microsoft.com/office/drawing/2014/main" id="{FE064ED6-4F97-4688-9532-87D717EDB25E}"/>
                </a:ext>
              </a:extLst>
            </p:cNvPr>
            <p:cNvSpPr>
              <a:spLocks noEditPoints="1"/>
            </p:cNvSpPr>
            <p:nvPr/>
          </p:nvSpPr>
          <p:spPr bwMode="auto">
            <a:xfrm>
              <a:off x="2148" y="2246"/>
              <a:ext cx="241" cy="309"/>
            </a:xfrm>
            <a:custGeom>
              <a:avLst/>
              <a:gdLst>
                <a:gd name="T0" fmla="*/ 0 w 241"/>
                <a:gd name="T1" fmla="*/ 121 h 309"/>
                <a:gd name="T2" fmla="*/ 66 w 241"/>
                <a:gd name="T3" fmla="*/ 121 h 309"/>
                <a:gd name="T4" fmla="*/ 66 w 241"/>
                <a:gd name="T5" fmla="*/ 309 h 309"/>
                <a:gd name="T6" fmla="*/ 175 w 241"/>
                <a:gd name="T7" fmla="*/ 309 h 309"/>
                <a:gd name="T8" fmla="*/ 175 w 241"/>
                <a:gd name="T9" fmla="*/ 121 h 309"/>
                <a:gd name="T10" fmla="*/ 241 w 241"/>
                <a:gd name="T11" fmla="*/ 121 h 309"/>
                <a:gd name="T12" fmla="*/ 121 w 241"/>
                <a:gd name="T13" fmla="*/ 0 h 309"/>
                <a:gd name="T14" fmla="*/ 0 w 241"/>
                <a:gd name="T15" fmla="*/ 121 h 309"/>
                <a:gd name="T16" fmla="*/ 156 w 241"/>
                <a:gd name="T17" fmla="*/ 102 h 309"/>
                <a:gd name="T18" fmla="*/ 156 w 241"/>
                <a:gd name="T19" fmla="*/ 290 h 309"/>
                <a:gd name="T20" fmla="*/ 85 w 241"/>
                <a:gd name="T21" fmla="*/ 290 h 309"/>
                <a:gd name="T22" fmla="*/ 85 w 241"/>
                <a:gd name="T23" fmla="*/ 102 h 309"/>
                <a:gd name="T24" fmla="*/ 45 w 241"/>
                <a:gd name="T25" fmla="*/ 102 h 309"/>
                <a:gd name="T26" fmla="*/ 121 w 241"/>
                <a:gd name="T27" fmla="*/ 26 h 309"/>
                <a:gd name="T28" fmla="*/ 195 w 241"/>
                <a:gd name="T29" fmla="*/ 102 h 309"/>
                <a:gd name="T30" fmla="*/ 156 w 241"/>
                <a:gd name="T31" fmla="*/ 10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309">
                  <a:moveTo>
                    <a:pt x="0" y="121"/>
                  </a:moveTo>
                  <a:lnTo>
                    <a:pt x="66" y="121"/>
                  </a:lnTo>
                  <a:lnTo>
                    <a:pt x="66" y="309"/>
                  </a:lnTo>
                  <a:lnTo>
                    <a:pt x="175" y="309"/>
                  </a:lnTo>
                  <a:lnTo>
                    <a:pt x="175" y="121"/>
                  </a:lnTo>
                  <a:lnTo>
                    <a:pt x="241" y="121"/>
                  </a:lnTo>
                  <a:lnTo>
                    <a:pt x="121" y="0"/>
                  </a:lnTo>
                  <a:lnTo>
                    <a:pt x="0" y="121"/>
                  </a:lnTo>
                  <a:close/>
                  <a:moveTo>
                    <a:pt x="156" y="102"/>
                  </a:moveTo>
                  <a:lnTo>
                    <a:pt x="156" y="290"/>
                  </a:lnTo>
                  <a:lnTo>
                    <a:pt x="85" y="290"/>
                  </a:lnTo>
                  <a:lnTo>
                    <a:pt x="85" y="102"/>
                  </a:lnTo>
                  <a:lnTo>
                    <a:pt x="45" y="102"/>
                  </a:lnTo>
                  <a:lnTo>
                    <a:pt x="121" y="26"/>
                  </a:lnTo>
                  <a:lnTo>
                    <a:pt x="195" y="102"/>
                  </a:lnTo>
                  <a:lnTo>
                    <a:pt x="156"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73" name="Group 43">
            <a:extLst>
              <a:ext uri="{FF2B5EF4-FFF2-40B4-BE49-F238E27FC236}">
                <a16:creationId xmlns:a16="http://schemas.microsoft.com/office/drawing/2014/main" id="{849C7178-A729-40EA-B7E3-731D8F428861}"/>
              </a:ext>
            </a:extLst>
          </p:cNvPr>
          <p:cNvGrpSpPr>
            <a:grpSpLocks noChangeAspect="1"/>
          </p:cNvGrpSpPr>
          <p:nvPr/>
        </p:nvGrpSpPr>
        <p:grpSpPr bwMode="auto">
          <a:xfrm>
            <a:off x="1131155" y="4187371"/>
            <a:ext cx="940327" cy="470164"/>
            <a:chOff x="813" y="2671"/>
            <a:chExt cx="454" cy="227"/>
          </a:xfrm>
          <a:solidFill>
            <a:schemeClr val="bg1"/>
          </a:solidFill>
        </p:grpSpPr>
        <p:sp>
          <p:nvSpPr>
            <p:cNvPr id="75" name="Freeform 44">
              <a:extLst>
                <a:ext uri="{FF2B5EF4-FFF2-40B4-BE49-F238E27FC236}">
                  <a16:creationId xmlns:a16="http://schemas.microsoft.com/office/drawing/2014/main" id="{FF6DE239-00A6-4C46-9F4D-BD99E04AB841}"/>
                </a:ext>
              </a:extLst>
            </p:cNvPr>
            <p:cNvSpPr>
              <a:spLocks noEditPoints="1"/>
            </p:cNvSpPr>
            <p:nvPr/>
          </p:nvSpPr>
          <p:spPr bwMode="auto">
            <a:xfrm>
              <a:off x="1190" y="2734"/>
              <a:ext cx="77" cy="78"/>
            </a:xfrm>
            <a:custGeom>
              <a:avLst/>
              <a:gdLst>
                <a:gd name="T0" fmla="*/ 33 w 65"/>
                <a:gd name="T1" fmla="*/ 16 h 65"/>
                <a:gd name="T2" fmla="*/ 49 w 65"/>
                <a:gd name="T3" fmla="*/ 32 h 65"/>
                <a:gd name="T4" fmla="*/ 33 w 65"/>
                <a:gd name="T5" fmla="*/ 49 h 65"/>
                <a:gd name="T6" fmla="*/ 16 w 65"/>
                <a:gd name="T7" fmla="*/ 32 h 65"/>
                <a:gd name="T8" fmla="*/ 33 w 65"/>
                <a:gd name="T9" fmla="*/ 16 h 65"/>
                <a:gd name="T10" fmla="*/ 33 w 65"/>
                <a:gd name="T11" fmla="*/ 0 h 65"/>
                <a:gd name="T12" fmla="*/ 0 w 65"/>
                <a:gd name="T13" fmla="*/ 32 h 65"/>
                <a:gd name="T14" fmla="*/ 33 w 65"/>
                <a:gd name="T15" fmla="*/ 65 h 65"/>
                <a:gd name="T16" fmla="*/ 65 w 65"/>
                <a:gd name="T17" fmla="*/ 32 h 65"/>
                <a:gd name="T18" fmla="*/ 33 w 65"/>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3" y="16"/>
                  </a:moveTo>
                  <a:cubicBezTo>
                    <a:pt x="42" y="16"/>
                    <a:pt x="49" y="23"/>
                    <a:pt x="49" y="32"/>
                  </a:cubicBezTo>
                  <a:cubicBezTo>
                    <a:pt x="49" y="41"/>
                    <a:pt x="42" y="49"/>
                    <a:pt x="33" y="49"/>
                  </a:cubicBezTo>
                  <a:cubicBezTo>
                    <a:pt x="24" y="49"/>
                    <a:pt x="16" y="41"/>
                    <a:pt x="16" y="32"/>
                  </a:cubicBezTo>
                  <a:cubicBezTo>
                    <a:pt x="16" y="23"/>
                    <a:pt x="24" y="16"/>
                    <a:pt x="33" y="16"/>
                  </a:cubicBezTo>
                  <a:moveTo>
                    <a:pt x="33" y="0"/>
                  </a:moveTo>
                  <a:cubicBezTo>
                    <a:pt x="15" y="0"/>
                    <a:pt x="0" y="14"/>
                    <a:pt x="0" y="32"/>
                  </a:cubicBezTo>
                  <a:cubicBezTo>
                    <a:pt x="0" y="50"/>
                    <a:pt x="15" y="65"/>
                    <a:pt x="33" y="65"/>
                  </a:cubicBezTo>
                  <a:cubicBezTo>
                    <a:pt x="51" y="65"/>
                    <a:pt x="65" y="50"/>
                    <a:pt x="65" y="32"/>
                  </a:cubicBezTo>
                  <a:cubicBezTo>
                    <a:pt x="65" y="14"/>
                    <a:pt x="51"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6" name="Freeform 45">
              <a:extLst>
                <a:ext uri="{FF2B5EF4-FFF2-40B4-BE49-F238E27FC236}">
                  <a16:creationId xmlns:a16="http://schemas.microsoft.com/office/drawing/2014/main" id="{000DEF75-D2BA-4A5F-BFC3-70B29F1AA6AE}"/>
                </a:ext>
              </a:extLst>
            </p:cNvPr>
            <p:cNvSpPr>
              <a:spLocks noEditPoints="1"/>
            </p:cNvSpPr>
            <p:nvPr/>
          </p:nvSpPr>
          <p:spPr bwMode="auto">
            <a:xfrm>
              <a:off x="813" y="2745"/>
              <a:ext cx="74" cy="77"/>
            </a:xfrm>
            <a:custGeom>
              <a:avLst/>
              <a:gdLst>
                <a:gd name="T0" fmla="*/ 32 w 63"/>
                <a:gd name="T1" fmla="*/ 16 h 64"/>
                <a:gd name="T2" fmla="*/ 47 w 63"/>
                <a:gd name="T3" fmla="*/ 32 h 64"/>
                <a:gd name="T4" fmla="*/ 32 w 63"/>
                <a:gd name="T5" fmla="*/ 48 h 64"/>
                <a:gd name="T6" fmla="*/ 16 w 63"/>
                <a:gd name="T7" fmla="*/ 32 h 64"/>
                <a:gd name="T8" fmla="*/ 32 w 63"/>
                <a:gd name="T9" fmla="*/ 16 h 64"/>
                <a:gd name="T10" fmla="*/ 32 w 63"/>
                <a:gd name="T11" fmla="*/ 0 h 64"/>
                <a:gd name="T12" fmla="*/ 0 w 63"/>
                <a:gd name="T13" fmla="*/ 32 h 64"/>
                <a:gd name="T14" fmla="*/ 32 w 63"/>
                <a:gd name="T15" fmla="*/ 64 h 64"/>
                <a:gd name="T16" fmla="*/ 63 w 63"/>
                <a:gd name="T17" fmla="*/ 32 h 64"/>
                <a:gd name="T18" fmla="*/ 32 w 6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16"/>
                  </a:moveTo>
                  <a:cubicBezTo>
                    <a:pt x="40" y="16"/>
                    <a:pt x="47" y="23"/>
                    <a:pt x="47" y="32"/>
                  </a:cubicBezTo>
                  <a:cubicBezTo>
                    <a:pt x="47" y="41"/>
                    <a:pt x="40" y="48"/>
                    <a:pt x="32" y="48"/>
                  </a:cubicBezTo>
                  <a:cubicBezTo>
                    <a:pt x="23" y="48"/>
                    <a:pt x="16" y="41"/>
                    <a:pt x="16" y="32"/>
                  </a:cubicBezTo>
                  <a:cubicBezTo>
                    <a:pt x="16" y="23"/>
                    <a:pt x="23" y="16"/>
                    <a:pt x="32" y="16"/>
                  </a:cubicBezTo>
                  <a:moveTo>
                    <a:pt x="32" y="0"/>
                  </a:moveTo>
                  <a:cubicBezTo>
                    <a:pt x="14" y="0"/>
                    <a:pt x="0" y="15"/>
                    <a:pt x="0" y="32"/>
                  </a:cubicBezTo>
                  <a:cubicBezTo>
                    <a:pt x="0" y="50"/>
                    <a:pt x="14" y="64"/>
                    <a:pt x="32" y="64"/>
                  </a:cubicBezTo>
                  <a:cubicBezTo>
                    <a:pt x="49" y="64"/>
                    <a:pt x="63" y="50"/>
                    <a:pt x="63" y="32"/>
                  </a:cubicBezTo>
                  <a:cubicBezTo>
                    <a:pt x="63" y="15"/>
                    <a:pt x="49"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7" name="Freeform 46">
              <a:extLst>
                <a:ext uri="{FF2B5EF4-FFF2-40B4-BE49-F238E27FC236}">
                  <a16:creationId xmlns:a16="http://schemas.microsoft.com/office/drawing/2014/main" id="{0CFB88A8-D3AC-46F4-89B9-AC776B0DE3D3}"/>
                </a:ext>
              </a:extLst>
            </p:cNvPr>
            <p:cNvSpPr>
              <a:spLocks/>
            </p:cNvSpPr>
            <p:nvPr/>
          </p:nvSpPr>
          <p:spPr bwMode="auto">
            <a:xfrm>
              <a:off x="878" y="2671"/>
              <a:ext cx="324" cy="227"/>
            </a:xfrm>
            <a:custGeom>
              <a:avLst/>
              <a:gdLst>
                <a:gd name="T0" fmla="*/ 224 w 274"/>
                <a:gd name="T1" fmla="*/ 190 h 190"/>
                <a:gd name="T2" fmla="*/ 187 w 274"/>
                <a:gd name="T3" fmla="*/ 154 h 190"/>
                <a:gd name="T4" fmla="*/ 187 w 274"/>
                <a:gd name="T5" fmla="*/ 37 h 190"/>
                <a:gd name="T6" fmla="*/ 165 w 274"/>
                <a:gd name="T7" fmla="*/ 16 h 190"/>
                <a:gd name="T8" fmla="*/ 144 w 274"/>
                <a:gd name="T9" fmla="*/ 37 h 190"/>
                <a:gd name="T10" fmla="*/ 144 w 274"/>
                <a:gd name="T11" fmla="*/ 154 h 190"/>
                <a:gd name="T12" fmla="*/ 108 w 274"/>
                <a:gd name="T13" fmla="*/ 190 h 190"/>
                <a:gd name="T14" fmla="*/ 72 w 274"/>
                <a:gd name="T15" fmla="*/ 154 h 190"/>
                <a:gd name="T16" fmla="*/ 73 w 274"/>
                <a:gd name="T17" fmla="*/ 37 h 190"/>
                <a:gd name="T18" fmla="*/ 52 w 274"/>
                <a:gd name="T19" fmla="*/ 16 h 190"/>
                <a:gd name="T20" fmla="*/ 32 w 274"/>
                <a:gd name="T21" fmla="*/ 37 h 190"/>
                <a:gd name="T22" fmla="*/ 32 w 274"/>
                <a:gd name="T23" fmla="*/ 64 h 190"/>
                <a:gd name="T24" fmla="*/ 3 w 274"/>
                <a:gd name="T25" fmla="*/ 100 h 190"/>
                <a:gd name="T26" fmla="*/ 0 w 274"/>
                <a:gd name="T27" fmla="*/ 84 h 190"/>
                <a:gd name="T28" fmla="*/ 16 w 274"/>
                <a:gd name="T29" fmla="*/ 64 h 190"/>
                <a:gd name="T30" fmla="*/ 16 w 274"/>
                <a:gd name="T31" fmla="*/ 37 h 190"/>
                <a:gd name="T32" fmla="*/ 52 w 274"/>
                <a:gd name="T33" fmla="*/ 0 h 190"/>
                <a:gd name="T34" fmla="*/ 89 w 274"/>
                <a:gd name="T35" fmla="*/ 37 h 190"/>
                <a:gd name="T36" fmla="*/ 88 w 274"/>
                <a:gd name="T37" fmla="*/ 154 h 190"/>
                <a:gd name="T38" fmla="*/ 108 w 274"/>
                <a:gd name="T39" fmla="*/ 174 h 190"/>
                <a:gd name="T40" fmla="*/ 128 w 274"/>
                <a:gd name="T41" fmla="*/ 154 h 190"/>
                <a:gd name="T42" fmla="*/ 128 w 274"/>
                <a:gd name="T43" fmla="*/ 37 h 190"/>
                <a:gd name="T44" fmla="*/ 165 w 274"/>
                <a:gd name="T45" fmla="*/ 0 h 190"/>
                <a:gd name="T46" fmla="*/ 203 w 274"/>
                <a:gd name="T47" fmla="*/ 37 h 190"/>
                <a:gd name="T48" fmla="*/ 203 w 274"/>
                <a:gd name="T49" fmla="*/ 154 h 190"/>
                <a:gd name="T50" fmla="*/ 224 w 274"/>
                <a:gd name="T51" fmla="*/ 174 h 190"/>
                <a:gd name="T52" fmla="*/ 244 w 274"/>
                <a:gd name="T53" fmla="*/ 154 h 190"/>
                <a:gd name="T54" fmla="*/ 245 w 274"/>
                <a:gd name="T55" fmla="*/ 116 h 190"/>
                <a:gd name="T56" fmla="*/ 269 w 274"/>
                <a:gd name="T57" fmla="*/ 82 h 190"/>
                <a:gd name="T58" fmla="*/ 274 w 274"/>
                <a:gd name="T59" fmla="*/ 97 h 190"/>
                <a:gd name="T60" fmla="*/ 261 w 274"/>
                <a:gd name="T61" fmla="*/ 116 h 190"/>
                <a:gd name="T62" fmla="*/ 260 w 274"/>
                <a:gd name="T63" fmla="*/ 154 h 190"/>
                <a:gd name="T64" fmla="*/ 224 w 274"/>
                <a:gd name="T65"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 h="190">
                  <a:moveTo>
                    <a:pt x="224" y="190"/>
                  </a:moveTo>
                  <a:cubicBezTo>
                    <a:pt x="204" y="190"/>
                    <a:pt x="187" y="174"/>
                    <a:pt x="187" y="154"/>
                  </a:cubicBezTo>
                  <a:cubicBezTo>
                    <a:pt x="187" y="37"/>
                    <a:pt x="187" y="37"/>
                    <a:pt x="187" y="37"/>
                  </a:cubicBezTo>
                  <a:cubicBezTo>
                    <a:pt x="187" y="25"/>
                    <a:pt x="177" y="16"/>
                    <a:pt x="165" y="16"/>
                  </a:cubicBezTo>
                  <a:cubicBezTo>
                    <a:pt x="154" y="16"/>
                    <a:pt x="144" y="25"/>
                    <a:pt x="144" y="37"/>
                  </a:cubicBezTo>
                  <a:cubicBezTo>
                    <a:pt x="144" y="154"/>
                    <a:pt x="144" y="154"/>
                    <a:pt x="144" y="154"/>
                  </a:cubicBezTo>
                  <a:cubicBezTo>
                    <a:pt x="144" y="174"/>
                    <a:pt x="128" y="190"/>
                    <a:pt x="108" y="190"/>
                  </a:cubicBezTo>
                  <a:cubicBezTo>
                    <a:pt x="88" y="190"/>
                    <a:pt x="72" y="174"/>
                    <a:pt x="72" y="154"/>
                  </a:cubicBezTo>
                  <a:cubicBezTo>
                    <a:pt x="73" y="37"/>
                    <a:pt x="73" y="37"/>
                    <a:pt x="73" y="37"/>
                  </a:cubicBezTo>
                  <a:cubicBezTo>
                    <a:pt x="73" y="25"/>
                    <a:pt x="64" y="16"/>
                    <a:pt x="52" y="16"/>
                  </a:cubicBezTo>
                  <a:cubicBezTo>
                    <a:pt x="41" y="16"/>
                    <a:pt x="32" y="25"/>
                    <a:pt x="32" y="37"/>
                  </a:cubicBezTo>
                  <a:cubicBezTo>
                    <a:pt x="32" y="64"/>
                    <a:pt x="32" y="64"/>
                    <a:pt x="32" y="64"/>
                  </a:cubicBezTo>
                  <a:cubicBezTo>
                    <a:pt x="32" y="81"/>
                    <a:pt x="20" y="96"/>
                    <a:pt x="3" y="100"/>
                  </a:cubicBezTo>
                  <a:cubicBezTo>
                    <a:pt x="0" y="84"/>
                    <a:pt x="0" y="84"/>
                    <a:pt x="0" y="84"/>
                  </a:cubicBezTo>
                  <a:cubicBezTo>
                    <a:pt x="9" y="82"/>
                    <a:pt x="16" y="73"/>
                    <a:pt x="16" y="64"/>
                  </a:cubicBezTo>
                  <a:cubicBezTo>
                    <a:pt x="16" y="37"/>
                    <a:pt x="16" y="37"/>
                    <a:pt x="16" y="37"/>
                  </a:cubicBezTo>
                  <a:cubicBezTo>
                    <a:pt x="16" y="16"/>
                    <a:pt x="32" y="0"/>
                    <a:pt x="52" y="0"/>
                  </a:cubicBezTo>
                  <a:cubicBezTo>
                    <a:pt x="72" y="0"/>
                    <a:pt x="89" y="16"/>
                    <a:pt x="89" y="37"/>
                  </a:cubicBezTo>
                  <a:cubicBezTo>
                    <a:pt x="88" y="154"/>
                    <a:pt x="88" y="154"/>
                    <a:pt x="88" y="154"/>
                  </a:cubicBezTo>
                  <a:cubicBezTo>
                    <a:pt x="88" y="165"/>
                    <a:pt x="97" y="174"/>
                    <a:pt x="108" y="174"/>
                  </a:cubicBezTo>
                  <a:cubicBezTo>
                    <a:pt x="119" y="174"/>
                    <a:pt x="128" y="165"/>
                    <a:pt x="128" y="154"/>
                  </a:cubicBezTo>
                  <a:cubicBezTo>
                    <a:pt x="128" y="37"/>
                    <a:pt x="128" y="37"/>
                    <a:pt x="128" y="37"/>
                  </a:cubicBezTo>
                  <a:cubicBezTo>
                    <a:pt x="128" y="17"/>
                    <a:pt x="145" y="0"/>
                    <a:pt x="165" y="0"/>
                  </a:cubicBezTo>
                  <a:cubicBezTo>
                    <a:pt x="186" y="0"/>
                    <a:pt x="203" y="17"/>
                    <a:pt x="203" y="37"/>
                  </a:cubicBezTo>
                  <a:cubicBezTo>
                    <a:pt x="203" y="154"/>
                    <a:pt x="203" y="154"/>
                    <a:pt x="203" y="154"/>
                  </a:cubicBezTo>
                  <a:cubicBezTo>
                    <a:pt x="203" y="165"/>
                    <a:pt x="212" y="174"/>
                    <a:pt x="224" y="174"/>
                  </a:cubicBezTo>
                  <a:cubicBezTo>
                    <a:pt x="235" y="174"/>
                    <a:pt x="244" y="165"/>
                    <a:pt x="244" y="154"/>
                  </a:cubicBezTo>
                  <a:cubicBezTo>
                    <a:pt x="245" y="116"/>
                    <a:pt x="245" y="116"/>
                    <a:pt x="245" y="116"/>
                  </a:cubicBezTo>
                  <a:cubicBezTo>
                    <a:pt x="245" y="101"/>
                    <a:pt x="254" y="87"/>
                    <a:pt x="269" y="82"/>
                  </a:cubicBezTo>
                  <a:cubicBezTo>
                    <a:pt x="274" y="97"/>
                    <a:pt x="274" y="97"/>
                    <a:pt x="274" y="97"/>
                  </a:cubicBezTo>
                  <a:cubicBezTo>
                    <a:pt x="266" y="100"/>
                    <a:pt x="261" y="107"/>
                    <a:pt x="261" y="116"/>
                  </a:cubicBezTo>
                  <a:cubicBezTo>
                    <a:pt x="260" y="154"/>
                    <a:pt x="260" y="154"/>
                    <a:pt x="260" y="154"/>
                  </a:cubicBezTo>
                  <a:cubicBezTo>
                    <a:pt x="260" y="174"/>
                    <a:pt x="244" y="190"/>
                    <a:pt x="224"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5" name="Group 4">
            <a:extLst>
              <a:ext uri="{FF2B5EF4-FFF2-40B4-BE49-F238E27FC236}">
                <a16:creationId xmlns:a16="http://schemas.microsoft.com/office/drawing/2014/main" id="{7BEDEC66-A2E7-4244-9332-80923A45DBFC}"/>
              </a:ext>
            </a:extLst>
          </p:cNvPr>
          <p:cNvGrpSpPr>
            <a:grpSpLocks noChangeAspect="1"/>
          </p:cNvGrpSpPr>
          <p:nvPr/>
        </p:nvGrpSpPr>
        <p:grpSpPr bwMode="auto">
          <a:xfrm>
            <a:off x="5020785" y="2900616"/>
            <a:ext cx="713921" cy="593781"/>
            <a:chOff x="2472" y="383"/>
            <a:chExt cx="826" cy="687"/>
          </a:xfrm>
          <a:solidFill>
            <a:schemeClr val="bg1"/>
          </a:solidFill>
        </p:grpSpPr>
        <p:sp>
          <p:nvSpPr>
            <p:cNvPr id="7" name="Rectangle 5">
              <a:extLst>
                <a:ext uri="{FF2B5EF4-FFF2-40B4-BE49-F238E27FC236}">
                  <a16:creationId xmlns:a16="http://schemas.microsoft.com/office/drawing/2014/main" id="{68C9ED8C-54C7-44BC-BA5C-2F1486520AA5}"/>
                </a:ext>
              </a:extLst>
            </p:cNvPr>
            <p:cNvSpPr>
              <a:spLocks noChangeArrowheads="1"/>
            </p:cNvSpPr>
            <p:nvPr/>
          </p:nvSpPr>
          <p:spPr bwMode="auto">
            <a:xfrm>
              <a:off x="2472" y="383"/>
              <a:ext cx="826"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8" name="Freeform 6">
              <a:extLst>
                <a:ext uri="{FF2B5EF4-FFF2-40B4-BE49-F238E27FC236}">
                  <a16:creationId xmlns:a16="http://schemas.microsoft.com/office/drawing/2014/main" id="{C5F47F70-2997-41BF-9D12-345D3E5814EA}"/>
                </a:ext>
              </a:extLst>
            </p:cNvPr>
            <p:cNvSpPr>
              <a:spLocks noEditPoints="1"/>
            </p:cNvSpPr>
            <p:nvPr/>
          </p:nvSpPr>
          <p:spPr bwMode="auto">
            <a:xfrm>
              <a:off x="2472" y="503"/>
              <a:ext cx="826" cy="567"/>
            </a:xfrm>
            <a:custGeom>
              <a:avLst/>
              <a:gdLst>
                <a:gd name="T0" fmla="*/ 312 w 826"/>
                <a:gd name="T1" fmla="*/ 0 h 567"/>
                <a:gd name="T2" fmla="*/ 0 w 826"/>
                <a:gd name="T3" fmla="*/ 43 h 567"/>
                <a:gd name="T4" fmla="*/ 312 w 826"/>
                <a:gd name="T5" fmla="*/ 78 h 567"/>
                <a:gd name="T6" fmla="*/ 0 w 826"/>
                <a:gd name="T7" fmla="*/ 206 h 567"/>
                <a:gd name="T8" fmla="*/ 312 w 826"/>
                <a:gd name="T9" fmla="*/ 241 h 567"/>
                <a:gd name="T10" fmla="*/ 269 w 826"/>
                <a:gd name="T11" fmla="*/ 370 h 567"/>
                <a:gd name="T12" fmla="*/ 67 w 826"/>
                <a:gd name="T13" fmla="*/ 329 h 567"/>
                <a:gd name="T14" fmla="*/ 0 w 826"/>
                <a:gd name="T15" fmla="*/ 370 h 567"/>
                <a:gd name="T16" fmla="*/ 67 w 826"/>
                <a:gd name="T17" fmla="*/ 404 h 567"/>
                <a:gd name="T18" fmla="*/ 0 w 826"/>
                <a:gd name="T19" fmla="*/ 533 h 567"/>
                <a:gd name="T20" fmla="*/ 67 w 826"/>
                <a:gd name="T21" fmla="*/ 567 h 567"/>
                <a:gd name="T22" fmla="*/ 312 w 826"/>
                <a:gd name="T23" fmla="*/ 567 h 567"/>
                <a:gd name="T24" fmla="*/ 557 w 826"/>
                <a:gd name="T25" fmla="*/ 567 h 567"/>
                <a:gd name="T26" fmla="*/ 826 w 826"/>
                <a:gd name="T27" fmla="*/ 567 h 567"/>
                <a:gd name="T28" fmla="*/ 759 w 826"/>
                <a:gd name="T29" fmla="*/ 533 h 567"/>
                <a:gd name="T30" fmla="*/ 826 w 826"/>
                <a:gd name="T31" fmla="*/ 404 h 567"/>
                <a:gd name="T32" fmla="*/ 759 w 826"/>
                <a:gd name="T33" fmla="*/ 370 h 567"/>
                <a:gd name="T34" fmla="*/ 557 w 826"/>
                <a:gd name="T35" fmla="*/ 262 h 567"/>
                <a:gd name="T36" fmla="*/ 514 w 826"/>
                <a:gd name="T37" fmla="*/ 370 h 567"/>
                <a:gd name="T38" fmla="*/ 826 w 826"/>
                <a:gd name="T39" fmla="*/ 241 h 567"/>
                <a:gd name="T40" fmla="*/ 514 w 826"/>
                <a:gd name="T41" fmla="*/ 206 h 567"/>
                <a:gd name="T42" fmla="*/ 826 w 826"/>
                <a:gd name="T43" fmla="*/ 78 h 567"/>
                <a:gd name="T44" fmla="*/ 514 w 826"/>
                <a:gd name="T45" fmla="*/ 43 h 567"/>
                <a:gd name="T46" fmla="*/ 480 w 826"/>
                <a:gd name="T47" fmla="*/ 78 h 567"/>
                <a:gd name="T48" fmla="*/ 480 w 826"/>
                <a:gd name="T49" fmla="*/ 241 h 567"/>
                <a:gd name="T50" fmla="*/ 480 w 826"/>
                <a:gd name="T51" fmla="*/ 404 h 567"/>
                <a:gd name="T52" fmla="*/ 346 w 826"/>
                <a:gd name="T53" fmla="*/ 533 h 567"/>
                <a:gd name="T54" fmla="*/ 346 w 826"/>
                <a:gd name="T55" fmla="*/ 370 h 567"/>
                <a:gd name="T56" fmla="*/ 346 w 826"/>
                <a:gd name="T57" fmla="*/ 206 h 567"/>
                <a:gd name="T58" fmla="*/ 346 w 826"/>
                <a:gd name="T59" fmla="*/ 43 h 567"/>
                <a:gd name="T60" fmla="*/ 480 w 826"/>
                <a:gd name="T61" fmla="*/ 35 h 567"/>
                <a:gd name="T62" fmla="*/ 480 w 826"/>
                <a:gd name="T63" fmla="*/ 78 h 567"/>
                <a:gd name="T64" fmla="*/ 101 w 826"/>
                <a:gd name="T65" fmla="*/ 404 h 567"/>
                <a:gd name="T66" fmla="*/ 101 w 826"/>
                <a:gd name="T67" fmla="*/ 363 h 567"/>
                <a:gd name="T68" fmla="*/ 235 w 826"/>
                <a:gd name="T69" fmla="*/ 370 h 567"/>
                <a:gd name="T70" fmla="*/ 235 w 826"/>
                <a:gd name="T71" fmla="*/ 533 h 567"/>
                <a:gd name="T72" fmla="*/ 269 w 826"/>
                <a:gd name="T73" fmla="*/ 533 h 567"/>
                <a:gd name="T74" fmla="*/ 312 w 826"/>
                <a:gd name="T75" fmla="*/ 404 h 567"/>
                <a:gd name="T76" fmla="*/ 269 w 826"/>
                <a:gd name="T77" fmla="*/ 533 h 567"/>
                <a:gd name="T78" fmla="*/ 592 w 826"/>
                <a:gd name="T79" fmla="*/ 297 h 567"/>
                <a:gd name="T80" fmla="*/ 725 w 826"/>
                <a:gd name="T81" fmla="*/ 370 h 567"/>
                <a:gd name="T82" fmla="*/ 725 w 826"/>
                <a:gd name="T83" fmla="*/ 533 h 567"/>
                <a:gd name="T84" fmla="*/ 592 w 826"/>
                <a:gd name="T85" fmla="*/ 404 h 567"/>
                <a:gd name="T86" fmla="*/ 557 w 826"/>
                <a:gd name="T87" fmla="*/ 404 h 567"/>
                <a:gd name="T88" fmla="*/ 514 w 826"/>
                <a:gd name="T89" fmla="*/ 533 h 567"/>
                <a:gd name="T90" fmla="*/ 557 w 826"/>
                <a:gd name="T91" fmla="*/ 40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567">
                  <a:moveTo>
                    <a:pt x="514" y="0"/>
                  </a:moveTo>
                  <a:lnTo>
                    <a:pt x="312" y="0"/>
                  </a:lnTo>
                  <a:lnTo>
                    <a:pt x="312" y="43"/>
                  </a:lnTo>
                  <a:lnTo>
                    <a:pt x="0" y="43"/>
                  </a:lnTo>
                  <a:lnTo>
                    <a:pt x="0" y="78"/>
                  </a:lnTo>
                  <a:lnTo>
                    <a:pt x="312" y="78"/>
                  </a:lnTo>
                  <a:lnTo>
                    <a:pt x="312" y="206"/>
                  </a:lnTo>
                  <a:lnTo>
                    <a:pt x="0" y="206"/>
                  </a:lnTo>
                  <a:lnTo>
                    <a:pt x="0" y="241"/>
                  </a:lnTo>
                  <a:lnTo>
                    <a:pt x="312" y="241"/>
                  </a:lnTo>
                  <a:lnTo>
                    <a:pt x="312" y="370"/>
                  </a:lnTo>
                  <a:lnTo>
                    <a:pt x="269" y="370"/>
                  </a:lnTo>
                  <a:lnTo>
                    <a:pt x="269" y="329"/>
                  </a:lnTo>
                  <a:lnTo>
                    <a:pt x="67" y="329"/>
                  </a:lnTo>
                  <a:lnTo>
                    <a:pt x="67" y="370"/>
                  </a:lnTo>
                  <a:lnTo>
                    <a:pt x="0" y="370"/>
                  </a:lnTo>
                  <a:lnTo>
                    <a:pt x="0" y="404"/>
                  </a:lnTo>
                  <a:lnTo>
                    <a:pt x="67" y="404"/>
                  </a:lnTo>
                  <a:lnTo>
                    <a:pt x="67" y="533"/>
                  </a:lnTo>
                  <a:lnTo>
                    <a:pt x="0" y="533"/>
                  </a:lnTo>
                  <a:lnTo>
                    <a:pt x="0" y="567"/>
                  </a:lnTo>
                  <a:lnTo>
                    <a:pt x="67" y="567"/>
                  </a:lnTo>
                  <a:lnTo>
                    <a:pt x="269" y="567"/>
                  </a:lnTo>
                  <a:lnTo>
                    <a:pt x="312" y="567"/>
                  </a:lnTo>
                  <a:lnTo>
                    <a:pt x="514" y="567"/>
                  </a:lnTo>
                  <a:lnTo>
                    <a:pt x="557" y="567"/>
                  </a:lnTo>
                  <a:lnTo>
                    <a:pt x="759" y="567"/>
                  </a:lnTo>
                  <a:lnTo>
                    <a:pt x="826" y="567"/>
                  </a:lnTo>
                  <a:lnTo>
                    <a:pt x="826" y="533"/>
                  </a:lnTo>
                  <a:lnTo>
                    <a:pt x="759" y="533"/>
                  </a:lnTo>
                  <a:lnTo>
                    <a:pt x="759" y="404"/>
                  </a:lnTo>
                  <a:lnTo>
                    <a:pt x="826" y="404"/>
                  </a:lnTo>
                  <a:lnTo>
                    <a:pt x="826" y="370"/>
                  </a:lnTo>
                  <a:lnTo>
                    <a:pt x="759" y="370"/>
                  </a:lnTo>
                  <a:lnTo>
                    <a:pt x="759" y="262"/>
                  </a:lnTo>
                  <a:lnTo>
                    <a:pt x="557" y="262"/>
                  </a:lnTo>
                  <a:lnTo>
                    <a:pt x="557" y="370"/>
                  </a:lnTo>
                  <a:lnTo>
                    <a:pt x="514" y="370"/>
                  </a:lnTo>
                  <a:lnTo>
                    <a:pt x="514" y="241"/>
                  </a:lnTo>
                  <a:lnTo>
                    <a:pt x="826" y="241"/>
                  </a:lnTo>
                  <a:lnTo>
                    <a:pt x="826" y="206"/>
                  </a:lnTo>
                  <a:lnTo>
                    <a:pt x="514" y="206"/>
                  </a:lnTo>
                  <a:lnTo>
                    <a:pt x="514" y="78"/>
                  </a:lnTo>
                  <a:lnTo>
                    <a:pt x="826" y="78"/>
                  </a:lnTo>
                  <a:lnTo>
                    <a:pt x="826" y="43"/>
                  </a:lnTo>
                  <a:lnTo>
                    <a:pt x="514" y="43"/>
                  </a:lnTo>
                  <a:lnTo>
                    <a:pt x="514" y="0"/>
                  </a:lnTo>
                  <a:close/>
                  <a:moveTo>
                    <a:pt x="480" y="78"/>
                  </a:moveTo>
                  <a:lnTo>
                    <a:pt x="480" y="206"/>
                  </a:lnTo>
                  <a:lnTo>
                    <a:pt x="480" y="241"/>
                  </a:lnTo>
                  <a:lnTo>
                    <a:pt x="480" y="370"/>
                  </a:lnTo>
                  <a:lnTo>
                    <a:pt x="480" y="404"/>
                  </a:lnTo>
                  <a:lnTo>
                    <a:pt x="480" y="533"/>
                  </a:lnTo>
                  <a:lnTo>
                    <a:pt x="346" y="533"/>
                  </a:lnTo>
                  <a:lnTo>
                    <a:pt x="346" y="404"/>
                  </a:lnTo>
                  <a:lnTo>
                    <a:pt x="346" y="370"/>
                  </a:lnTo>
                  <a:lnTo>
                    <a:pt x="346" y="241"/>
                  </a:lnTo>
                  <a:lnTo>
                    <a:pt x="346" y="206"/>
                  </a:lnTo>
                  <a:lnTo>
                    <a:pt x="346" y="78"/>
                  </a:lnTo>
                  <a:lnTo>
                    <a:pt x="346" y="43"/>
                  </a:lnTo>
                  <a:lnTo>
                    <a:pt x="346" y="35"/>
                  </a:lnTo>
                  <a:lnTo>
                    <a:pt x="480" y="35"/>
                  </a:lnTo>
                  <a:lnTo>
                    <a:pt x="480" y="43"/>
                  </a:lnTo>
                  <a:lnTo>
                    <a:pt x="480" y="78"/>
                  </a:lnTo>
                  <a:close/>
                  <a:moveTo>
                    <a:pt x="101" y="533"/>
                  </a:moveTo>
                  <a:lnTo>
                    <a:pt x="101" y="404"/>
                  </a:lnTo>
                  <a:lnTo>
                    <a:pt x="101" y="370"/>
                  </a:lnTo>
                  <a:lnTo>
                    <a:pt x="101" y="363"/>
                  </a:lnTo>
                  <a:lnTo>
                    <a:pt x="235" y="363"/>
                  </a:lnTo>
                  <a:lnTo>
                    <a:pt x="235" y="370"/>
                  </a:lnTo>
                  <a:lnTo>
                    <a:pt x="235" y="404"/>
                  </a:lnTo>
                  <a:lnTo>
                    <a:pt x="235" y="533"/>
                  </a:lnTo>
                  <a:lnTo>
                    <a:pt x="101" y="533"/>
                  </a:lnTo>
                  <a:close/>
                  <a:moveTo>
                    <a:pt x="269" y="533"/>
                  </a:moveTo>
                  <a:lnTo>
                    <a:pt x="269" y="404"/>
                  </a:lnTo>
                  <a:lnTo>
                    <a:pt x="312" y="404"/>
                  </a:lnTo>
                  <a:lnTo>
                    <a:pt x="312" y="533"/>
                  </a:lnTo>
                  <a:lnTo>
                    <a:pt x="269" y="533"/>
                  </a:lnTo>
                  <a:close/>
                  <a:moveTo>
                    <a:pt x="592" y="370"/>
                  </a:moveTo>
                  <a:lnTo>
                    <a:pt x="592" y="297"/>
                  </a:lnTo>
                  <a:lnTo>
                    <a:pt x="725" y="297"/>
                  </a:lnTo>
                  <a:lnTo>
                    <a:pt x="725" y="370"/>
                  </a:lnTo>
                  <a:lnTo>
                    <a:pt x="725" y="404"/>
                  </a:lnTo>
                  <a:lnTo>
                    <a:pt x="725" y="533"/>
                  </a:lnTo>
                  <a:lnTo>
                    <a:pt x="592" y="533"/>
                  </a:lnTo>
                  <a:lnTo>
                    <a:pt x="592" y="404"/>
                  </a:lnTo>
                  <a:lnTo>
                    <a:pt x="592" y="370"/>
                  </a:lnTo>
                  <a:close/>
                  <a:moveTo>
                    <a:pt x="557" y="404"/>
                  </a:moveTo>
                  <a:lnTo>
                    <a:pt x="557" y="533"/>
                  </a:lnTo>
                  <a:lnTo>
                    <a:pt x="514" y="533"/>
                  </a:lnTo>
                  <a:lnTo>
                    <a:pt x="514" y="404"/>
                  </a:lnTo>
                  <a:lnTo>
                    <a:pt x="55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36799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5AB6D-F6F5-464E-B682-F17104200ECC}"/>
              </a:ext>
            </a:extLst>
          </p:cNvPr>
          <p:cNvSpPr>
            <a:spLocks noGrp="1"/>
          </p:cNvSpPr>
          <p:nvPr>
            <p:ph type="title"/>
          </p:nvPr>
        </p:nvSpPr>
        <p:spPr/>
        <p:txBody>
          <a:bodyPr/>
          <a:lstStyle/>
          <a:p>
            <a:r>
              <a:rPr lang="en-US" dirty="0"/>
              <a:t>Detailed Diagram Example</a:t>
            </a:r>
          </a:p>
        </p:txBody>
      </p:sp>
      <p:sp>
        <p:nvSpPr>
          <p:cNvPr id="7" name="Oval 6">
            <a:extLst>
              <a:ext uri="{FF2B5EF4-FFF2-40B4-BE49-F238E27FC236}">
                <a16:creationId xmlns:a16="http://schemas.microsoft.com/office/drawing/2014/main" id="{7F33E3EF-7FEB-490B-A1EA-1D6879DE2E4E}"/>
              </a:ext>
            </a:extLst>
          </p:cNvPr>
          <p:cNvSpPr/>
          <p:nvPr/>
        </p:nvSpPr>
        <p:spPr bwMode="gray">
          <a:xfrm>
            <a:off x="10797562" y="1496487"/>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spcBef>
                <a:spcPts val="0"/>
              </a:spcBef>
              <a:spcAft>
                <a:spcPts val="60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8" name="Oval 7">
            <a:extLst>
              <a:ext uri="{FF2B5EF4-FFF2-40B4-BE49-F238E27FC236}">
                <a16:creationId xmlns:a16="http://schemas.microsoft.com/office/drawing/2014/main" id="{A9DCE287-12B6-464D-BEA8-9765134E3B3D}"/>
              </a:ext>
            </a:extLst>
          </p:cNvPr>
          <p:cNvSpPr/>
          <p:nvPr/>
        </p:nvSpPr>
        <p:spPr bwMode="gray">
          <a:xfrm>
            <a:off x="10797562" y="2864532"/>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9" name="Text Placeholder 2">
            <a:extLst>
              <a:ext uri="{FF2B5EF4-FFF2-40B4-BE49-F238E27FC236}">
                <a16:creationId xmlns:a16="http://schemas.microsoft.com/office/drawing/2014/main" id="{DFD984D8-EB8C-4597-9432-BCE6D0C61FC2}"/>
              </a:ext>
            </a:extLst>
          </p:cNvPr>
          <p:cNvSpPr txBox="1">
            <a:spLocks/>
          </p:cNvSpPr>
          <p:nvPr/>
        </p:nvSpPr>
        <p:spPr>
          <a:xfrm>
            <a:off x="592509" y="1040342"/>
            <a:ext cx="10969943" cy="320675"/>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1pPr>
            <a:lvl2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2pPr>
            <a:lvl3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3pPr>
            <a:lvl4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4pPr>
            <a:lvl5pPr marL="0" indent="0" algn="l" defTabSz="914400" rtl="0" eaLnBrk="1" latinLnBrk="0" hangingPunct="1">
              <a:lnSpc>
                <a:spcPct val="90000"/>
              </a:lnSpc>
              <a:spcBef>
                <a:spcPts val="0"/>
              </a:spcBef>
              <a:buClr>
                <a:schemeClr val="tx2"/>
              </a:buClr>
              <a:buSzPct val="90000"/>
              <a:buFont typeface="Arial" panose="020B0604020202020204" pitchFamily="34" charset="0"/>
              <a:buNone/>
              <a:tabLst/>
              <a:defRPr sz="2000" kern="1200">
                <a:solidFill>
                  <a:schemeClr val="accent4"/>
                </a:solidFill>
                <a:latin typeface="+mn-lt"/>
                <a:ea typeface="+mn-ea"/>
                <a:cs typeface="+mn-cs"/>
              </a:defRPr>
            </a:lvl5pPr>
            <a:lvl6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6pPr>
            <a:lvl7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7pPr>
            <a:lvl8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8pPr>
            <a:lvl9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9pPr>
          </a:lstStyle>
          <a:p>
            <a:pPr>
              <a:lnSpc>
                <a:spcPct val="100000"/>
              </a:lnSpc>
              <a:spcAft>
                <a:spcPts val="600"/>
              </a:spcAft>
            </a:pPr>
            <a:r>
              <a:rPr lang="en-US" dirty="0"/>
              <a:t> </a:t>
            </a:r>
          </a:p>
        </p:txBody>
      </p:sp>
      <p:sp>
        <p:nvSpPr>
          <p:cNvPr id="10" name="TextBox 9">
            <a:extLst>
              <a:ext uri="{FF2B5EF4-FFF2-40B4-BE49-F238E27FC236}">
                <a16:creationId xmlns:a16="http://schemas.microsoft.com/office/drawing/2014/main" id="{CC47B42A-311B-4A9F-9523-519AD4FEA07F}"/>
              </a:ext>
            </a:extLst>
          </p:cNvPr>
          <p:cNvSpPr txBox="1"/>
          <p:nvPr/>
        </p:nvSpPr>
        <p:spPr bwMode="gray">
          <a:xfrm>
            <a:off x="5865469" y="1410218"/>
            <a:ext cx="1828800" cy="4526413"/>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11" name="Rectangle 10">
            <a:extLst>
              <a:ext uri="{FF2B5EF4-FFF2-40B4-BE49-F238E27FC236}">
                <a16:creationId xmlns:a16="http://schemas.microsoft.com/office/drawing/2014/main" id="{14FF77E6-6FA3-4F04-A598-6AED4695BD61}"/>
              </a:ext>
            </a:extLst>
          </p:cNvPr>
          <p:cNvSpPr/>
          <p:nvPr/>
        </p:nvSpPr>
        <p:spPr bwMode="gray">
          <a:xfrm>
            <a:off x="5865469" y="915299"/>
            <a:ext cx="1828800"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Management</a:t>
            </a:r>
            <a:br>
              <a:rPr lang="en-US" sz="1200" kern="0" dirty="0">
                <a:solidFill>
                  <a:schemeClr val="tx1"/>
                </a:solidFill>
              </a:rPr>
            </a:br>
            <a:r>
              <a:rPr lang="en-US" sz="1200" kern="0" dirty="0">
                <a:solidFill>
                  <a:schemeClr val="tx1"/>
                </a:solidFill>
              </a:rPr>
              <a:t>and Orchestration</a:t>
            </a:r>
          </a:p>
        </p:txBody>
      </p:sp>
      <p:grpSp>
        <p:nvGrpSpPr>
          <p:cNvPr id="12" name="Group 11">
            <a:extLst>
              <a:ext uri="{FF2B5EF4-FFF2-40B4-BE49-F238E27FC236}">
                <a16:creationId xmlns:a16="http://schemas.microsoft.com/office/drawing/2014/main" id="{3CA7CC03-CE24-425E-8B1D-B28ABE7BC307}"/>
              </a:ext>
            </a:extLst>
          </p:cNvPr>
          <p:cNvGrpSpPr/>
          <p:nvPr/>
        </p:nvGrpSpPr>
        <p:grpSpPr bwMode="gray">
          <a:xfrm>
            <a:off x="626904" y="1371122"/>
            <a:ext cx="5004713" cy="914878"/>
            <a:chOff x="626904" y="1920964"/>
            <a:chExt cx="5004713" cy="803269"/>
          </a:xfrm>
        </p:grpSpPr>
        <p:sp>
          <p:nvSpPr>
            <p:cNvPr id="13" name="TextBox 12">
              <a:extLst>
                <a:ext uri="{FF2B5EF4-FFF2-40B4-BE49-F238E27FC236}">
                  <a16:creationId xmlns:a16="http://schemas.microsoft.com/office/drawing/2014/main" id="{2FDAA50E-1BC8-4B3F-93B8-BA3DC6835E84}"/>
                </a:ext>
              </a:extLst>
            </p:cNvPr>
            <p:cNvSpPr txBox="1"/>
            <p:nvPr/>
          </p:nvSpPr>
          <p:spPr bwMode="gray">
            <a:xfrm>
              <a:off x="1442633" y="1920964"/>
              <a:ext cx="4188984" cy="803269"/>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4" name="Rectangle 13">
              <a:extLst>
                <a:ext uri="{FF2B5EF4-FFF2-40B4-BE49-F238E27FC236}">
                  <a16:creationId xmlns:a16="http://schemas.microsoft.com/office/drawing/2014/main" id="{F8706B42-D5F9-4B58-A94A-991DC2424532}"/>
                </a:ext>
              </a:extLst>
            </p:cNvPr>
            <p:cNvSpPr/>
            <p:nvPr/>
          </p:nvSpPr>
          <p:spPr bwMode="gray">
            <a:xfrm>
              <a:off x="626904" y="1921217"/>
              <a:ext cx="804672" cy="802763"/>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vServices</a:t>
              </a:r>
            </a:p>
          </p:txBody>
        </p:sp>
        <p:sp>
          <p:nvSpPr>
            <p:cNvPr id="15" name="Rectangle 14">
              <a:extLst>
                <a:ext uri="{FF2B5EF4-FFF2-40B4-BE49-F238E27FC236}">
                  <a16:creationId xmlns:a16="http://schemas.microsoft.com/office/drawing/2014/main" id="{B9A96D8B-83B0-4B06-BF8B-D0451853B257}"/>
                </a:ext>
              </a:extLst>
            </p:cNvPr>
            <p:cNvSpPr/>
            <p:nvPr/>
          </p:nvSpPr>
          <p:spPr bwMode="gray">
            <a:xfrm>
              <a:off x="1530102"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CPE</a:t>
              </a:r>
            </a:p>
          </p:txBody>
        </p:sp>
        <p:sp>
          <p:nvSpPr>
            <p:cNvPr id="16" name="Rectangle 15">
              <a:extLst>
                <a:ext uri="{FF2B5EF4-FFF2-40B4-BE49-F238E27FC236}">
                  <a16:creationId xmlns:a16="http://schemas.microsoft.com/office/drawing/2014/main" id="{710733AF-831D-4A5B-B478-92565D08CB5B}"/>
                </a:ext>
              </a:extLst>
            </p:cNvPr>
            <p:cNvSpPr/>
            <p:nvPr/>
          </p:nvSpPr>
          <p:spPr bwMode="gray">
            <a:xfrm>
              <a:off x="1530102"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IMS</a:t>
              </a:r>
            </a:p>
          </p:txBody>
        </p:sp>
        <p:sp>
          <p:nvSpPr>
            <p:cNvPr id="17" name="Rectangle 16">
              <a:extLst>
                <a:ext uri="{FF2B5EF4-FFF2-40B4-BE49-F238E27FC236}">
                  <a16:creationId xmlns:a16="http://schemas.microsoft.com/office/drawing/2014/main" id="{C105A90F-9119-4C3E-BDC8-D839C7D71DFB}"/>
                </a:ext>
              </a:extLst>
            </p:cNvPr>
            <p:cNvSpPr/>
            <p:nvPr/>
          </p:nvSpPr>
          <p:spPr bwMode="gray">
            <a:xfrm>
              <a:off x="2334495"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EPC</a:t>
              </a:r>
            </a:p>
          </p:txBody>
        </p:sp>
        <p:sp>
          <p:nvSpPr>
            <p:cNvPr id="18" name="Rectangle 17">
              <a:extLst>
                <a:ext uri="{FF2B5EF4-FFF2-40B4-BE49-F238E27FC236}">
                  <a16:creationId xmlns:a16="http://schemas.microsoft.com/office/drawing/2014/main" id="{108968B9-2699-477F-8E48-5F987DDC3B3E}"/>
                </a:ext>
              </a:extLst>
            </p:cNvPr>
            <p:cNvSpPr/>
            <p:nvPr/>
          </p:nvSpPr>
          <p:spPr bwMode="gray">
            <a:xfrm>
              <a:off x="2334495"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wrap="none" rtlCol="0" anchor="ctr"/>
            <a:lstStyle/>
            <a:p>
              <a:pPr algn="ctr">
                <a:spcAft>
                  <a:spcPts val="600"/>
                </a:spcAft>
              </a:pPr>
              <a:r>
                <a:rPr lang="en-US" sz="1000" kern="0" dirty="0">
                  <a:solidFill>
                    <a:schemeClr val="bg1"/>
                  </a:solidFill>
                </a:rPr>
                <a:t>SD-WAN</a:t>
              </a:r>
            </a:p>
          </p:txBody>
        </p:sp>
        <p:sp>
          <p:nvSpPr>
            <p:cNvPr id="19" name="Rectangle 18">
              <a:extLst>
                <a:ext uri="{FF2B5EF4-FFF2-40B4-BE49-F238E27FC236}">
                  <a16:creationId xmlns:a16="http://schemas.microsoft.com/office/drawing/2014/main" id="{B334B7A6-6128-4F08-AB74-AF1344F2628C}"/>
                </a:ext>
              </a:extLst>
            </p:cNvPr>
            <p:cNvSpPr/>
            <p:nvPr/>
          </p:nvSpPr>
          <p:spPr bwMode="gray">
            <a:xfrm>
              <a:off x="3138888"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IoT</a:t>
              </a:r>
            </a:p>
          </p:txBody>
        </p:sp>
        <p:sp>
          <p:nvSpPr>
            <p:cNvPr id="20" name="Rectangle 19">
              <a:extLst>
                <a:ext uri="{FF2B5EF4-FFF2-40B4-BE49-F238E27FC236}">
                  <a16:creationId xmlns:a16="http://schemas.microsoft.com/office/drawing/2014/main" id="{A7343B77-5A5B-4E41-9D27-612C3F64D193}"/>
                </a:ext>
              </a:extLst>
            </p:cNvPr>
            <p:cNvSpPr/>
            <p:nvPr/>
          </p:nvSpPr>
          <p:spPr bwMode="gray">
            <a:xfrm>
              <a:off x="3138888"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Gi-Lan</a:t>
              </a:r>
            </a:p>
          </p:txBody>
        </p:sp>
        <p:sp>
          <p:nvSpPr>
            <p:cNvPr id="21" name="Rectangle 20">
              <a:extLst>
                <a:ext uri="{FF2B5EF4-FFF2-40B4-BE49-F238E27FC236}">
                  <a16:creationId xmlns:a16="http://schemas.microsoft.com/office/drawing/2014/main" id="{30A8E94F-91E6-4F9F-8C10-4E3B76311715}"/>
                </a:ext>
              </a:extLst>
            </p:cNvPr>
            <p:cNvSpPr/>
            <p:nvPr/>
          </p:nvSpPr>
          <p:spPr bwMode="gray">
            <a:xfrm>
              <a:off x="3943281"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M2M</a:t>
              </a:r>
            </a:p>
          </p:txBody>
        </p:sp>
        <p:sp>
          <p:nvSpPr>
            <p:cNvPr id="22" name="Rectangle 21">
              <a:extLst>
                <a:ext uri="{FF2B5EF4-FFF2-40B4-BE49-F238E27FC236}">
                  <a16:creationId xmlns:a16="http://schemas.microsoft.com/office/drawing/2014/main" id="{7338C240-AC92-4EF9-99E2-9E8BBE63DEA7}"/>
                </a:ext>
              </a:extLst>
            </p:cNvPr>
            <p:cNvSpPr/>
            <p:nvPr/>
          </p:nvSpPr>
          <p:spPr bwMode="gray">
            <a:xfrm>
              <a:off x="3943281"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BBU</a:t>
              </a:r>
            </a:p>
          </p:txBody>
        </p:sp>
        <p:sp>
          <p:nvSpPr>
            <p:cNvPr id="23" name="Rectangle 22">
              <a:extLst>
                <a:ext uri="{FF2B5EF4-FFF2-40B4-BE49-F238E27FC236}">
                  <a16:creationId xmlns:a16="http://schemas.microsoft.com/office/drawing/2014/main" id="{1353BF63-C005-478D-9D61-87FFD48280FE}"/>
                </a:ext>
              </a:extLst>
            </p:cNvPr>
            <p:cNvSpPr/>
            <p:nvPr/>
          </p:nvSpPr>
          <p:spPr bwMode="gray">
            <a:xfrm>
              <a:off x="4747674"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CDN</a:t>
              </a:r>
            </a:p>
          </p:txBody>
        </p:sp>
        <p:sp>
          <p:nvSpPr>
            <p:cNvPr id="24" name="Rectangle 23">
              <a:extLst>
                <a:ext uri="{FF2B5EF4-FFF2-40B4-BE49-F238E27FC236}">
                  <a16:creationId xmlns:a16="http://schemas.microsoft.com/office/drawing/2014/main" id="{35AC69FF-FA01-4B16-9F26-5DEB74090E83}"/>
                </a:ext>
              </a:extLst>
            </p:cNvPr>
            <p:cNvSpPr/>
            <p:nvPr/>
          </p:nvSpPr>
          <p:spPr bwMode="gray">
            <a:xfrm>
              <a:off x="4747674"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is-IS" sz="1000" kern="0">
                  <a:solidFill>
                    <a:schemeClr val="bg1"/>
                  </a:solidFill>
                </a:rPr>
                <a:t>…</a:t>
              </a:r>
              <a:endParaRPr lang="en-US" sz="1000" kern="0" dirty="0">
                <a:solidFill>
                  <a:schemeClr val="bg1"/>
                </a:solidFill>
              </a:endParaRPr>
            </a:p>
          </p:txBody>
        </p:sp>
      </p:grpSp>
      <p:sp>
        <p:nvSpPr>
          <p:cNvPr id="25" name="Freeform 41">
            <a:extLst>
              <a:ext uri="{FF2B5EF4-FFF2-40B4-BE49-F238E27FC236}">
                <a16:creationId xmlns:a16="http://schemas.microsoft.com/office/drawing/2014/main" id="{3A2F1CEB-0AFD-432A-90F7-D78B3BDBD1F8}"/>
              </a:ext>
            </a:extLst>
          </p:cNvPr>
          <p:cNvSpPr>
            <a:spLocks noChangeAspect="1"/>
          </p:cNvSpPr>
          <p:nvPr/>
        </p:nvSpPr>
        <p:spPr bwMode="black">
          <a:xfrm>
            <a:off x="1901318" y="5333128"/>
            <a:ext cx="524990" cy="311292"/>
          </a:xfrm>
          <a:custGeom>
            <a:avLst/>
            <a:gdLst>
              <a:gd name="T0" fmla="*/ 1498 w 2304"/>
              <a:gd name="T1" fmla="*/ 6 h 1427"/>
              <a:gd name="T2" fmla="*/ 1027 w 2304"/>
              <a:gd name="T3" fmla="*/ 333 h 1427"/>
              <a:gd name="T4" fmla="*/ 855 w 2304"/>
              <a:gd name="T5" fmla="*/ 293 h 1427"/>
              <a:gd name="T6" fmla="*/ 432 w 2304"/>
              <a:gd name="T7" fmla="*/ 623 h 1427"/>
              <a:gd name="T8" fmla="*/ 349 w 2304"/>
              <a:gd name="T9" fmla="*/ 612 h 1427"/>
              <a:gd name="T10" fmla="*/ 5 w 2304"/>
              <a:gd name="T11" fmla="*/ 935 h 1427"/>
              <a:gd name="T12" fmla="*/ 333 w 2304"/>
              <a:gd name="T13" fmla="*/ 1273 h 1427"/>
              <a:gd name="T14" fmla="*/ 495 w 2304"/>
              <a:gd name="T15" fmla="*/ 1237 h 1427"/>
              <a:gd name="T16" fmla="*/ 860 w 2304"/>
              <a:gd name="T17" fmla="*/ 1383 h 1427"/>
              <a:gd name="T18" fmla="*/ 1177 w 2304"/>
              <a:gd name="T19" fmla="*/ 1299 h 1427"/>
              <a:gd name="T20" fmla="*/ 1451 w 2304"/>
              <a:gd name="T21" fmla="*/ 1424 h 1427"/>
              <a:gd name="T22" fmla="*/ 1788 w 2304"/>
              <a:gd name="T23" fmla="*/ 1240 h 1427"/>
              <a:gd name="T24" fmla="*/ 1941 w 2304"/>
              <a:gd name="T25" fmla="*/ 1285 h 1427"/>
              <a:gd name="T26" fmla="*/ 2299 w 2304"/>
              <a:gd name="T27" fmla="*/ 894 h 1427"/>
              <a:gd name="T28" fmla="*/ 1981 w 2304"/>
              <a:gd name="T29" fmla="*/ 487 h 1427"/>
              <a:gd name="T30" fmla="*/ 1498 w 2304"/>
              <a:gd name="T31" fmla="*/ 6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04" h="1427">
                <a:moveTo>
                  <a:pt x="1498" y="6"/>
                </a:moveTo>
                <a:cubicBezTo>
                  <a:pt x="1288" y="0"/>
                  <a:pt x="1105" y="136"/>
                  <a:pt x="1027" y="333"/>
                </a:cubicBezTo>
                <a:cubicBezTo>
                  <a:pt x="975" y="309"/>
                  <a:pt x="917" y="295"/>
                  <a:pt x="855" y="293"/>
                </a:cubicBezTo>
                <a:cubicBezTo>
                  <a:pt x="649" y="288"/>
                  <a:pt x="474" y="430"/>
                  <a:pt x="432" y="623"/>
                </a:cubicBezTo>
                <a:cubicBezTo>
                  <a:pt x="406" y="616"/>
                  <a:pt x="378" y="612"/>
                  <a:pt x="349" y="612"/>
                </a:cubicBezTo>
                <a:cubicBezTo>
                  <a:pt x="163" y="607"/>
                  <a:pt x="9" y="752"/>
                  <a:pt x="5" y="935"/>
                </a:cubicBezTo>
                <a:cubicBezTo>
                  <a:pt x="0" y="1117"/>
                  <a:pt x="147" y="1269"/>
                  <a:pt x="333" y="1273"/>
                </a:cubicBezTo>
                <a:cubicBezTo>
                  <a:pt x="391" y="1275"/>
                  <a:pt x="447" y="1262"/>
                  <a:pt x="495" y="1237"/>
                </a:cubicBezTo>
                <a:cubicBezTo>
                  <a:pt x="576" y="1321"/>
                  <a:pt x="709" y="1379"/>
                  <a:pt x="860" y="1383"/>
                </a:cubicBezTo>
                <a:cubicBezTo>
                  <a:pt x="982" y="1386"/>
                  <a:pt x="1094" y="1353"/>
                  <a:pt x="1177" y="1299"/>
                </a:cubicBezTo>
                <a:cubicBezTo>
                  <a:pt x="1245" y="1374"/>
                  <a:pt x="1343" y="1421"/>
                  <a:pt x="1451" y="1424"/>
                </a:cubicBezTo>
                <a:cubicBezTo>
                  <a:pt x="1592" y="1427"/>
                  <a:pt x="1718" y="1354"/>
                  <a:pt x="1788" y="1240"/>
                </a:cubicBezTo>
                <a:cubicBezTo>
                  <a:pt x="1834" y="1267"/>
                  <a:pt x="1886" y="1284"/>
                  <a:pt x="1941" y="1285"/>
                </a:cubicBezTo>
                <a:cubicBezTo>
                  <a:pt x="2133" y="1290"/>
                  <a:pt x="2294" y="1114"/>
                  <a:pt x="2299" y="894"/>
                </a:cubicBezTo>
                <a:cubicBezTo>
                  <a:pt x="2304" y="681"/>
                  <a:pt x="2163" y="504"/>
                  <a:pt x="1981" y="487"/>
                </a:cubicBezTo>
                <a:cubicBezTo>
                  <a:pt x="1956" y="221"/>
                  <a:pt x="1752" y="12"/>
                  <a:pt x="1498"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6" name="TextBox 25">
            <a:extLst>
              <a:ext uri="{FF2B5EF4-FFF2-40B4-BE49-F238E27FC236}">
                <a16:creationId xmlns:a16="http://schemas.microsoft.com/office/drawing/2014/main" id="{2DB60976-9C49-494D-9690-B4843E156027}"/>
              </a:ext>
            </a:extLst>
          </p:cNvPr>
          <p:cNvSpPr txBox="1"/>
          <p:nvPr/>
        </p:nvSpPr>
        <p:spPr>
          <a:xfrm>
            <a:off x="1679706" y="5794631"/>
            <a:ext cx="968215"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Private cloud</a:t>
            </a:r>
          </a:p>
        </p:txBody>
      </p:sp>
      <p:sp>
        <p:nvSpPr>
          <p:cNvPr id="27" name="Freeform 33">
            <a:extLst>
              <a:ext uri="{FF2B5EF4-FFF2-40B4-BE49-F238E27FC236}">
                <a16:creationId xmlns:a16="http://schemas.microsoft.com/office/drawing/2014/main" id="{89637DFB-3DF4-4D9A-889D-E96DC317100C}"/>
              </a:ext>
            </a:extLst>
          </p:cNvPr>
          <p:cNvSpPr>
            <a:spLocks noChangeAspect="1" noEditPoints="1"/>
          </p:cNvSpPr>
          <p:nvPr/>
        </p:nvSpPr>
        <p:spPr bwMode="black">
          <a:xfrm>
            <a:off x="4542176" y="5313217"/>
            <a:ext cx="534452" cy="321694"/>
          </a:xfrm>
          <a:custGeom>
            <a:avLst/>
            <a:gdLst>
              <a:gd name="T0" fmla="*/ 1494 w 2373"/>
              <a:gd name="T1" fmla="*/ 1492 h 1492"/>
              <a:gd name="T2" fmla="*/ 1484 w 2373"/>
              <a:gd name="T3" fmla="*/ 1492 h 1492"/>
              <a:gd name="T4" fmla="*/ 1206 w 2373"/>
              <a:gd name="T5" fmla="*/ 1376 h 1492"/>
              <a:gd name="T6" fmla="*/ 894 w 2373"/>
              <a:gd name="T7" fmla="*/ 1451 h 1492"/>
              <a:gd name="T8" fmla="*/ 522 w 2373"/>
              <a:gd name="T9" fmla="*/ 1312 h 1492"/>
              <a:gd name="T10" fmla="*/ 367 w 2373"/>
              <a:gd name="T11" fmla="*/ 1341 h 1492"/>
              <a:gd name="T12" fmla="*/ 5 w 2373"/>
              <a:gd name="T13" fmla="*/ 967 h 1492"/>
              <a:gd name="T14" fmla="*/ 384 w 2373"/>
              <a:gd name="T15" fmla="*/ 611 h 1492"/>
              <a:gd name="T16" fmla="*/ 441 w 2373"/>
              <a:gd name="T17" fmla="*/ 617 h 1492"/>
              <a:gd name="T18" fmla="*/ 890 w 2373"/>
              <a:gd name="T19" fmla="*/ 293 h 1492"/>
              <a:gd name="T20" fmla="*/ 1043 w 2373"/>
              <a:gd name="T21" fmla="*/ 322 h 1492"/>
              <a:gd name="T22" fmla="*/ 1533 w 2373"/>
              <a:gd name="T23" fmla="*/ 5 h 1492"/>
              <a:gd name="T24" fmla="*/ 2046 w 2373"/>
              <a:gd name="T25" fmla="*/ 490 h 1492"/>
              <a:gd name="T26" fmla="*/ 2367 w 2373"/>
              <a:gd name="T27" fmla="*/ 928 h 1492"/>
              <a:gd name="T28" fmla="*/ 2230 w 2373"/>
              <a:gd name="T29" fmla="*/ 1251 h 1492"/>
              <a:gd name="T30" fmla="*/ 1974 w 2373"/>
              <a:gd name="T31" fmla="*/ 1353 h 1492"/>
              <a:gd name="T32" fmla="*/ 1833 w 2373"/>
              <a:gd name="T33" fmla="*/ 1318 h 1492"/>
              <a:gd name="T34" fmla="*/ 1494 w 2373"/>
              <a:gd name="T35" fmla="*/ 1492 h 1492"/>
              <a:gd name="T36" fmla="*/ 1217 w 2373"/>
              <a:gd name="T37" fmla="*/ 1288 h 1492"/>
              <a:gd name="T38" fmla="*/ 1237 w 2373"/>
              <a:gd name="T39" fmla="*/ 1309 h 1492"/>
              <a:gd name="T40" fmla="*/ 1486 w 2373"/>
              <a:gd name="T41" fmla="*/ 1424 h 1492"/>
              <a:gd name="T42" fmla="*/ 1793 w 2373"/>
              <a:gd name="T43" fmla="*/ 1256 h 1492"/>
              <a:gd name="T44" fmla="*/ 1811 w 2373"/>
              <a:gd name="T45" fmla="*/ 1227 h 1492"/>
              <a:gd name="T46" fmla="*/ 1840 w 2373"/>
              <a:gd name="T47" fmla="*/ 1244 h 1492"/>
              <a:gd name="T48" fmla="*/ 1976 w 2373"/>
              <a:gd name="T49" fmla="*/ 1284 h 1492"/>
              <a:gd name="T50" fmla="*/ 2183 w 2373"/>
              <a:gd name="T51" fmla="*/ 1201 h 1492"/>
              <a:gd name="T52" fmla="*/ 2299 w 2373"/>
              <a:gd name="T53" fmla="*/ 927 h 1492"/>
              <a:gd name="T54" fmla="*/ 2012 w 2373"/>
              <a:gd name="T55" fmla="*/ 555 h 1492"/>
              <a:gd name="T56" fmla="*/ 1984 w 2373"/>
              <a:gd name="T57" fmla="*/ 552 h 1492"/>
              <a:gd name="T58" fmla="*/ 1981 w 2373"/>
              <a:gd name="T59" fmla="*/ 524 h 1492"/>
              <a:gd name="T60" fmla="*/ 1531 w 2373"/>
              <a:gd name="T61" fmla="*/ 73 h 1492"/>
              <a:gd name="T62" fmla="*/ 1520 w 2373"/>
              <a:gd name="T63" fmla="*/ 73 h 1492"/>
              <a:gd name="T64" fmla="*/ 1093 w 2373"/>
              <a:gd name="T65" fmla="*/ 380 h 1492"/>
              <a:gd name="T66" fmla="*/ 1079 w 2373"/>
              <a:gd name="T67" fmla="*/ 414 h 1492"/>
              <a:gd name="T68" fmla="*/ 1046 w 2373"/>
              <a:gd name="T69" fmla="*/ 398 h 1492"/>
              <a:gd name="T70" fmla="*/ 889 w 2373"/>
              <a:gd name="T71" fmla="*/ 361 h 1492"/>
              <a:gd name="T72" fmla="*/ 500 w 2373"/>
              <a:gd name="T73" fmla="*/ 664 h 1492"/>
              <a:gd name="T74" fmla="*/ 492 w 2373"/>
              <a:gd name="T75" fmla="*/ 699 h 1492"/>
              <a:gd name="T76" fmla="*/ 457 w 2373"/>
              <a:gd name="T77" fmla="*/ 690 h 1492"/>
              <a:gd name="T78" fmla="*/ 383 w 2373"/>
              <a:gd name="T79" fmla="*/ 680 h 1492"/>
              <a:gd name="T80" fmla="*/ 73 w 2373"/>
              <a:gd name="T81" fmla="*/ 969 h 1492"/>
              <a:gd name="T82" fmla="*/ 368 w 2373"/>
              <a:gd name="T83" fmla="*/ 1273 h 1492"/>
              <a:gd name="T84" fmla="*/ 514 w 2373"/>
              <a:gd name="T85" fmla="*/ 1240 h 1492"/>
              <a:gd name="T86" fmla="*/ 536 w 2373"/>
              <a:gd name="T87" fmla="*/ 1229 h 1492"/>
              <a:gd name="T88" fmla="*/ 554 w 2373"/>
              <a:gd name="T89" fmla="*/ 1247 h 1492"/>
              <a:gd name="T90" fmla="*/ 895 w 2373"/>
              <a:gd name="T91" fmla="*/ 1382 h 1492"/>
              <a:gd name="T92" fmla="*/ 1193 w 2373"/>
              <a:gd name="T93" fmla="*/ 1304 h 1492"/>
              <a:gd name="T94" fmla="*/ 1217 w 2373"/>
              <a:gd name="T95" fmla="*/ 1288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73" h="1492">
                <a:moveTo>
                  <a:pt x="1494" y="1492"/>
                </a:moveTo>
                <a:cubicBezTo>
                  <a:pt x="1491" y="1492"/>
                  <a:pt x="1487" y="1492"/>
                  <a:pt x="1484" y="1492"/>
                </a:cubicBezTo>
                <a:cubicBezTo>
                  <a:pt x="1379" y="1489"/>
                  <a:pt x="1281" y="1448"/>
                  <a:pt x="1206" y="1376"/>
                </a:cubicBezTo>
                <a:cubicBezTo>
                  <a:pt x="1117" y="1427"/>
                  <a:pt x="1008" y="1453"/>
                  <a:pt x="894" y="1451"/>
                </a:cubicBezTo>
                <a:cubicBezTo>
                  <a:pt x="750" y="1447"/>
                  <a:pt x="613" y="1396"/>
                  <a:pt x="522" y="1312"/>
                </a:cubicBezTo>
                <a:cubicBezTo>
                  <a:pt x="474" y="1332"/>
                  <a:pt x="421" y="1342"/>
                  <a:pt x="367" y="1341"/>
                </a:cubicBezTo>
                <a:cubicBezTo>
                  <a:pt x="162" y="1336"/>
                  <a:pt x="0" y="1168"/>
                  <a:pt x="5" y="967"/>
                </a:cubicBezTo>
                <a:cubicBezTo>
                  <a:pt x="10" y="766"/>
                  <a:pt x="180" y="607"/>
                  <a:pt x="384" y="611"/>
                </a:cubicBezTo>
                <a:cubicBezTo>
                  <a:pt x="404" y="612"/>
                  <a:pt x="423" y="613"/>
                  <a:pt x="441" y="617"/>
                </a:cubicBezTo>
                <a:cubicBezTo>
                  <a:pt x="500" y="422"/>
                  <a:pt x="684" y="288"/>
                  <a:pt x="890" y="293"/>
                </a:cubicBezTo>
                <a:cubicBezTo>
                  <a:pt x="944" y="294"/>
                  <a:pt x="995" y="304"/>
                  <a:pt x="1043" y="322"/>
                </a:cubicBezTo>
                <a:cubicBezTo>
                  <a:pt x="1135" y="123"/>
                  <a:pt x="1324" y="0"/>
                  <a:pt x="1533" y="5"/>
                </a:cubicBezTo>
                <a:cubicBezTo>
                  <a:pt x="1792" y="11"/>
                  <a:pt x="2008" y="218"/>
                  <a:pt x="2046" y="490"/>
                </a:cubicBezTo>
                <a:cubicBezTo>
                  <a:pt x="2234" y="523"/>
                  <a:pt x="2373" y="710"/>
                  <a:pt x="2367" y="928"/>
                </a:cubicBezTo>
                <a:cubicBezTo>
                  <a:pt x="2364" y="1053"/>
                  <a:pt x="2314" y="1170"/>
                  <a:pt x="2230" y="1251"/>
                </a:cubicBezTo>
                <a:cubicBezTo>
                  <a:pt x="2158" y="1319"/>
                  <a:pt x="2067" y="1355"/>
                  <a:pt x="1974" y="1353"/>
                </a:cubicBezTo>
                <a:cubicBezTo>
                  <a:pt x="1926" y="1352"/>
                  <a:pt x="1878" y="1340"/>
                  <a:pt x="1833" y="1318"/>
                </a:cubicBezTo>
                <a:cubicBezTo>
                  <a:pt x="1754" y="1427"/>
                  <a:pt x="1627" y="1492"/>
                  <a:pt x="1494" y="1492"/>
                </a:cubicBezTo>
                <a:close/>
                <a:moveTo>
                  <a:pt x="1217" y="1288"/>
                </a:moveTo>
                <a:cubicBezTo>
                  <a:pt x="1237" y="1309"/>
                  <a:pt x="1237" y="1309"/>
                  <a:pt x="1237" y="1309"/>
                </a:cubicBezTo>
                <a:cubicBezTo>
                  <a:pt x="1302" y="1381"/>
                  <a:pt x="1390" y="1421"/>
                  <a:pt x="1486" y="1424"/>
                </a:cubicBezTo>
                <a:cubicBezTo>
                  <a:pt x="1610" y="1427"/>
                  <a:pt x="1727" y="1362"/>
                  <a:pt x="1793" y="1256"/>
                </a:cubicBezTo>
                <a:cubicBezTo>
                  <a:pt x="1811" y="1227"/>
                  <a:pt x="1811" y="1227"/>
                  <a:pt x="1811" y="1227"/>
                </a:cubicBezTo>
                <a:cubicBezTo>
                  <a:pt x="1840" y="1244"/>
                  <a:pt x="1840" y="1244"/>
                  <a:pt x="1840" y="1244"/>
                </a:cubicBezTo>
                <a:cubicBezTo>
                  <a:pt x="1882" y="1270"/>
                  <a:pt x="1929" y="1284"/>
                  <a:pt x="1976" y="1284"/>
                </a:cubicBezTo>
                <a:cubicBezTo>
                  <a:pt x="2051" y="1287"/>
                  <a:pt x="2124" y="1257"/>
                  <a:pt x="2183" y="1201"/>
                </a:cubicBezTo>
                <a:cubicBezTo>
                  <a:pt x="2254" y="1133"/>
                  <a:pt x="2296" y="1033"/>
                  <a:pt x="2299" y="927"/>
                </a:cubicBezTo>
                <a:cubicBezTo>
                  <a:pt x="2304" y="734"/>
                  <a:pt x="2178" y="570"/>
                  <a:pt x="2012" y="555"/>
                </a:cubicBezTo>
                <a:cubicBezTo>
                  <a:pt x="1984" y="552"/>
                  <a:pt x="1984" y="552"/>
                  <a:pt x="1984" y="552"/>
                </a:cubicBezTo>
                <a:cubicBezTo>
                  <a:pt x="1981" y="524"/>
                  <a:pt x="1981" y="524"/>
                  <a:pt x="1981" y="524"/>
                </a:cubicBezTo>
                <a:cubicBezTo>
                  <a:pt x="1958" y="273"/>
                  <a:pt x="1764" y="79"/>
                  <a:pt x="1531" y="73"/>
                </a:cubicBezTo>
                <a:cubicBezTo>
                  <a:pt x="1528" y="73"/>
                  <a:pt x="1524" y="73"/>
                  <a:pt x="1520" y="73"/>
                </a:cubicBezTo>
                <a:cubicBezTo>
                  <a:pt x="1334" y="73"/>
                  <a:pt x="1167" y="192"/>
                  <a:pt x="1093" y="380"/>
                </a:cubicBezTo>
                <a:cubicBezTo>
                  <a:pt x="1079" y="414"/>
                  <a:pt x="1079" y="414"/>
                  <a:pt x="1079" y="414"/>
                </a:cubicBezTo>
                <a:cubicBezTo>
                  <a:pt x="1046" y="398"/>
                  <a:pt x="1046" y="398"/>
                  <a:pt x="1046" y="398"/>
                </a:cubicBezTo>
                <a:cubicBezTo>
                  <a:pt x="998" y="375"/>
                  <a:pt x="945" y="363"/>
                  <a:pt x="889" y="361"/>
                </a:cubicBezTo>
                <a:cubicBezTo>
                  <a:pt x="702" y="355"/>
                  <a:pt x="539" y="484"/>
                  <a:pt x="500" y="664"/>
                </a:cubicBezTo>
                <a:cubicBezTo>
                  <a:pt x="492" y="699"/>
                  <a:pt x="492" y="699"/>
                  <a:pt x="492" y="699"/>
                </a:cubicBezTo>
                <a:cubicBezTo>
                  <a:pt x="457" y="690"/>
                  <a:pt x="457" y="690"/>
                  <a:pt x="457" y="690"/>
                </a:cubicBezTo>
                <a:cubicBezTo>
                  <a:pt x="434" y="684"/>
                  <a:pt x="409" y="680"/>
                  <a:pt x="383" y="680"/>
                </a:cubicBezTo>
                <a:cubicBezTo>
                  <a:pt x="215" y="675"/>
                  <a:pt x="77" y="805"/>
                  <a:pt x="73" y="969"/>
                </a:cubicBezTo>
                <a:cubicBezTo>
                  <a:pt x="69" y="1132"/>
                  <a:pt x="202" y="1269"/>
                  <a:pt x="368" y="1273"/>
                </a:cubicBezTo>
                <a:cubicBezTo>
                  <a:pt x="419" y="1274"/>
                  <a:pt x="470" y="1263"/>
                  <a:pt x="514" y="1240"/>
                </a:cubicBezTo>
                <a:cubicBezTo>
                  <a:pt x="536" y="1229"/>
                  <a:pt x="536" y="1229"/>
                  <a:pt x="536" y="1229"/>
                </a:cubicBezTo>
                <a:cubicBezTo>
                  <a:pt x="554" y="1247"/>
                  <a:pt x="554" y="1247"/>
                  <a:pt x="554" y="1247"/>
                </a:cubicBezTo>
                <a:cubicBezTo>
                  <a:pt x="632" y="1328"/>
                  <a:pt x="760" y="1379"/>
                  <a:pt x="895" y="1382"/>
                </a:cubicBezTo>
                <a:cubicBezTo>
                  <a:pt x="1005" y="1385"/>
                  <a:pt x="1111" y="1357"/>
                  <a:pt x="1193" y="1304"/>
                </a:cubicBezTo>
                <a:lnTo>
                  <a:pt x="1217" y="1288"/>
                </a:lnTo>
                <a:close/>
              </a:path>
            </a:pathLst>
          </a:custGeom>
          <a:solidFill>
            <a:schemeClr val="accent1"/>
          </a:solidFill>
          <a:ln w="6350">
            <a:solidFill>
              <a:schemeClr val="accent1"/>
            </a:solidFill>
            <a:miter lim="800000"/>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8" name="TextBox 27">
            <a:extLst>
              <a:ext uri="{FF2B5EF4-FFF2-40B4-BE49-F238E27FC236}">
                <a16:creationId xmlns:a16="http://schemas.microsoft.com/office/drawing/2014/main" id="{76638992-8497-4D2E-8720-957D84C4FA69}"/>
              </a:ext>
            </a:extLst>
          </p:cNvPr>
          <p:cNvSpPr txBox="1"/>
          <p:nvPr/>
        </p:nvSpPr>
        <p:spPr>
          <a:xfrm>
            <a:off x="4362966" y="5794631"/>
            <a:ext cx="892873"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Public cloud</a:t>
            </a:r>
          </a:p>
        </p:txBody>
      </p:sp>
      <p:sp>
        <p:nvSpPr>
          <p:cNvPr id="29" name="TextBox 28">
            <a:extLst>
              <a:ext uri="{FF2B5EF4-FFF2-40B4-BE49-F238E27FC236}">
                <a16:creationId xmlns:a16="http://schemas.microsoft.com/office/drawing/2014/main" id="{F7B95637-2034-40BF-B098-D3C406C64404}"/>
              </a:ext>
            </a:extLst>
          </p:cNvPr>
          <p:cNvSpPr txBox="1"/>
          <p:nvPr/>
        </p:nvSpPr>
        <p:spPr>
          <a:xfrm>
            <a:off x="3243060" y="5419489"/>
            <a:ext cx="447144" cy="145171"/>
          </a:xfrm>
          <a:prstGeom prst="rect">
            <a:avLst/>
          </a:prstGeom>
          <a:noFill/>
        </p:spPr>
        <p:txBody>
          <a:bodyPr wrap="none" lIns="0" tIns="0" rIns="0" bIns="0" rtlCol="0">
            <a:noAutofit/>
          </a:bodyPr>
          <a:lstStyle/>
          <a:p>
            <a:pPr algn="ctr">
              <a:spcAft>
                <a:spcPts val="600"/>
              </a:spcAft>
            </a:pPr>
            <a:r>
              <a:rPr lang="en-US" sz="1200" dirty="0">
                <a:solidFill>
                  <a:schemeClr val="accent1"/>
                </a:solidFill>
              </a:rPr>
              <a:t>Hybrid</a:t>
            </a:r>
          </a:p>
        </p:txBody>
      </p:sp>
      <p:sp>
        <p:nvSpPr>
          <p:cNvPr id="30" name="Freeform 5">
            <a:extLst>
              <a:ext uri="{FF2B5EF4-FFF2-40B4-BE49-F238E27FC236}">
                <a16:creationId xmlns:a16="http://schemas.microsoft.com/office/drawing/2014/main" id="{02016AAF-4D9B-40B7-8A9A-4412A132B428}"/>
              </a:ext>
            </a:extLst>
          </p:cNvPr>
          <p:cNvSpPr>
            <a:spLocks/>
          </p:cNvSpPr>
          <p:nvPr/>
        </p:nvSpPr>
        <p:spPr bwMode="auto">
          <a:xfrm rot="16200000" flipH="1" flipV="1">
            <a:off x="4291518"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nvGrpSpPr>
          <p:cNvPr id="31" name="Group 30">
            <a:extLst>
              <a:ext uri="{FF2B5EF4-FFF2-40B4-BE49-F238E27FC236}">
                <a16:creationId xmlns:a16="http://schemas.microsoft.com/office/drawing/2014/main" id="{C7D16CEA-6848-48CD-890E-804098026201}"/>
              </a:ext>
            </a:extLst>
          </p:cNvPr>
          <p:cNvGrpSpPr/>
          <p:nvPr/>
        </p:nvGrpSpPr>
        <p:grpSpPr>
          <a:xfrm>
            <a:off x="2593419" y="5492075"/>
            <a:ext cx="1774564" cy="0"/>
            <a:chOff x="2504691" y="5492075"/>
            <a:chExt cx="1952020" cy="0"/>
          </a:xfrm>
        </p:grpSpPr>
        <p:cxnSp>
          <p:nvCxnSpPr>
            <p:cNvPr id="32" name="Straight Connector 31">
              <a:extLst>
                <a:ext uri="{FF2B5EF4-FFF2-40B4-BE49-F238E27FC236}">
                  <a16:creationId xmlns:a16="http://schemas.microsoft.com/office/drawing/2014/main" id="{AD5CC209-9CAF-48F6-BADC-016DF20ACB6E}"/>
                </a:ext>
              </a:extLst>
            </p:cNvPr>
            <p:cNvCxnSpPr>
              <a:cxnSpLocks/>
            </p:cNvCxnSpPr>
            <p:nvPr/>
          </p:nvCxnSpPr>
          <p:spPr>
            <a:xfrm>
              <a:off x="3755226" y="5492075"/>
              <a:ext cx="701485"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26B68D-27B5-4DF5-8F37-FB8F48A7C3C3}"/>
                </a:ext>
              </a:extLst>
            </p:cNvPr>
            <p:cNvCxnSpPr>
              <a:cxnSpLocks/>
            </p:cNvCxnSpPr>
            <p:nvPr/>
          </p:nvCxnSpPr>
          <p:spPr>
            <a:xfrm flipH="1">
              <a:off x="2504691" y="5492075"/>
              <a:ext cx="666609"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34" name="Freeform 5">
            <a:extLst>
              <a:ext uri="{FF2B5EF4-FFF2-40B4-BE49-F238E27FC236}">
                <a16:creationId xmlns:a16="http://schemas.microsoft.com/office/drawing/2014/main" id="{26B872A4-1215-498C-BFC7-88E02C6A27FF}"/>
              </a:ext>
            </a:extLst>
          </p:cNvPr>
          <p:cNvSpPr>
            <a:spLocks/>
          </p:cNvSpPr>
          <p:nvPr/>
        </p:nvSpPr>
        <p:spPr bwMode="auto">
          <a:xfrm rot="5400000" flipV="1">
            <a:off x="2560264"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sp>
        <p:nvSpPr>
          <p:cNvPr id="35" name="TextBox 34">
            <a:extLst>
              <a:ext uri="{FF2B5EF4-FFF2-40B4-BE49-F238E27FC236}">
                <a16:creationId xmlns:a16="http://schemas.microsoft.com/office/drawing/2014/main" id="{3E010A47-DB77-4A0E-B4BE-ED9B980535AD}"/>
              </a:ext>
            </a:extLst>
          </p:cNvPr>
          <p:cNvSpPr txBox="1"/>
          <p:nvPr/>
        </p:nvSpPr>
        <p:spPr bwMode="gray">
          <a:xfrm>
            <a:off x="7931263" y="1412313"/>
            <a:ext cx="2267770" cy="4531287"/>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36" name="Rectangle 35">
            <a:extLst>
              <a:ext uri="{FF2B5EF4-FFF2-40B4-BE49-F238E27FC236}">
                <a16:creationId xmlns:a16="http://schemas.microsoft.com/office/drawing/2014/main" id="{D8B01095-F3D7-47DF-A259-115B90AE4128}"/>
              </a:ext>
            </a:extLst>
          </p:cNvPr>
          <p:cNvSpPr/>
          <p:nvPr/>
        </p:nvSpPr>
        <p:spPr bwMode="gray">
          <a:xfrm>
            <a:off x="7923213" y="915299"/>
            <a:ext cx="2283871"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OSS / BSS</a:t>
            </a:r>
          </a:p>
        </p:txBody>
      </p:sp>
      <p:sp>
        <p:nvSpPr>
          <p:cNvPr id="37" name="TextBox 36">
            <a:extLst>
              <a:ext uri="{FF2B5EF4-FFF2-40B4-BE49-F238E27FC236}">
                <a16:creationId xmlns:a16="http://schemas.microsoft.com/office/drawing/2014/main" id="{47E12A06-4D88-430A-9E9B-10B942237A31}"/>
              </a:ext>
            </a:extLst>
          </p:cNvPr>
          <p:cNvSpPr txBox="1"/>
          <p:nvPr/>
        </p:nvSpPr>
        <p:spPr bwMode="gray">
          <a:xfrm>
            <a:off x="10447629" y="2269634"/>
            <a:ext cx="1371600" cy="184666"/>
          </a:xfrm>
          <a:prstGeom prst="rect">
            <a:avLst/>
          </a:prstGeom>
          <a:noFill/>
        </p:spPr>
        <p:txBody>
          <a:bodyPr wrap="square" lIns="0" tIns="0" rIns="0" bIns="0" rtlCol="0" anchor="ctr">
            <a:spAutoFit/>
          </a:bodyPr>
          <a:lstStyle/>
          <a:p>
            <a:pPr algn="ctr">
              <a:spcAft>
                <a:spcPts val="600"/>
              </a:spcAft>
            </a:pPr>
            <a:r>
              <a:rPr lang="en-US" sz="1200" dirty="0"/>
              <a:t>Operator admin</a:t>
            </a:r>
          </a:p>
        </p:txBody>
      </p:sp>
      <p:sp>
        <p:nvSpPr>
          <p:cNvPr id="42" name="TextBox 41">
            <a:extLst>
              <a:ext uri="{FF2B5EF4-FFF2-40B4-BE49-F238E27FC236}">
                <a16:creationId xmlns:a16="http://schemas.microsoft.com/office/drawing/2014/main" id="{96A4FB7D-6712-4469-8CF8-9BBC973B2A2B}"/>
              </a:ext>
            </a:extLst>
          </p:cNvPr>
          <p:cNvSpPr txBox="1"/>
          <p:nvPr/>
        </p:nvSpPr>
        <p:spPr bwMode="gray">
          <a:xfrm>
            <a:off x="10447629" y="3629357"/>
            <a:ext cx="1371600" cy="184666"/>
          </a:xfrm>
          <a:prstGeom prst="rect">
            <a:avLst/>
          </a:prstGeom>
          <a:noFill/>
        </p:spPr>
        <p:txBody>
          <a:bodyPr wrap="square" lIns="0" tIns="0" rIns="0" bIns="0" rtlCol="0" anchor="ctr">
            <a:spAutoFit/>
          </a:bodyPr>
          <a:lstStyle/>
          <a:p>
            <a:pPr algn="ctr">
              <a:spcAft>
                <a:spcPts val="600"/>
              </a:spcAft>
            </a:pPr>
            <a:r>
              <a:rPr lang="en-US" sz="1200" dirty="0"/>
              <a:t>Tenant admin</a:t>
            </a:r>
          </a:p>
        </p:txBody>
      </p:sp>
      <p:sp>
        <p:nvSpPr>
          <p:cNvPr id="47" name="TextBox 46">
            <a:extLst>
              <a:ext uri="{FF2B5EF4-FFF2-40B4-BE49-F238E27FC236}">
                <a16:creationId xmlns:a16="http://schemas.microsoft.com/office/drawing/2014/main" id="{952D0570-39E7-4865-BF88-BFB2A63C831D}"/>
              </a:ext>
            </a:extLst>
          </p:cNvPr>
          <p:cNvSpPr txBox="1"/>
          <p:nvPr/>
        </p:nvSpPr>
        <p:spPr bwMode="gray">
          <a:xfrm>
            <a:off x="10447629" y="4998836"/>
            <a:ext cx="1371600" cy="184666"/>
          </a:xfrm>
          <a:prstGeom prst="rect">
            <a:avLst/>
          </a:prstGeom>
          <a:noFill/>
        </p:spPr>
        <p:txBody>
          <a:bodyPr wrap="square" lIns="0" tIns="0" rIns="0" bIns="0" rtlCol="0" anchor="ctr">
            <a:spAutoFit/>
          </a:bodyPr>
          <a:lstStyle/>
          <a:p>
            <a:pPr algn="ctr">
              <a:spcAft>
                <a:spcPts val="600"/>
              </a:spcAft>
            </a:pPr>
            <a:r>
              <a:rPr lang="en-US" sz="1200" dirty="0"/>
              <a:t>Workflows</a:t>
            </a:r>
          </a:p>
        </p:txBody>
      </p:sp>
      <p:sp>
        <p:nvSpPr>
          <p:cNvPr id="48" name="Oval 47">
            <a:extLst>
              <a:ext uri="{FF2B5EF4-FFF2-40B4-BE49-F238E27FC236}">
                <a16:creationId xmlns:a16="http://schemas.microsoft.com/office/drawing/2014/main" id="{FCC6C94D-095A-4B8E-BB34-260EC12F7E90}"/>
              </a:ext>
            </a:extLst>
          </p:cNvPr>
          <p:cNvSpPr/>
          <p:nvPr/>
        </p:nvSpPr>
        <p:spPr bwMode="gray">
          <a:xfrm>
            <a:off x="10797562" y="4239830"/>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49" name="TextBox 48">
            <a:extLst>
              <a:ext uri="{FF2B5EF4-FFF2-40B4-BE49-F238E27FC236}">
                <a16:creationId xmlns:a16="http://schemas.microsoft.com/office/drawing/2014/main" id="{50E2BF83-0B92-4357-B3A0-04170531ABE1}"/>
              </a:ext>
            </a:extLst>
          </p:cNvPr>
          <p:cNvSpPr txBox="1"/>
          <p:nvPr/>
        </p:nvSpPr>
        <p:spPr bwMode="gray">
          <a:xfrm>
            <a:off x="1449355" y="4114800"/>
            <a:ext cx="4182262" cy="91440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50" name="Rectangle 49">
            <a:extLst>
              <a:ext uri="{FF2B5EF4-FFF2-40B4-BE49-F238E27FC236}">
                <a16:creationId xmlns:a16="http://schemas.microsoft.com/office/drawing/2014/main" id="{390C8063-273D-4B75-AE66-405EE3FA3541}"/>
              </a:ext>
            </a:extLst>
          </p:cNvPr>
          <p:cNvSpPr/>
          <p:nvPr/>
        </p:nvSpPr>
        <p:spPr bwMode="gray">
          <a:xfrm>
            <a:off x="620541" y="4114968"/>
            <a:ext cx="817757" cy="914017"/>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NFVI</a:t>
            </a:r>
          </a:p>
        </p:txBody>
      </p:sp>
      <p:sp>
        <p:nvSpPr>
          <p:cNvPr id="51" name="Rectangle 50">
            <a:extLst>
              <a:ext uri="{FF2B5EF4-FFF2-40B4-BE49-F238E27FC236}">
                <a16:creationId xmlns:a16="http://schemas.microsoft.com/office/drawing/2014/main" id="{F44150E1-6E7D-4D47-8EC3-C12D2E5790FC}"/>
              </a:ext>
            </a:extLst>
          </p:cNvPr>
          <p:cNvSpPr/>
          <p:nvPr/>
        </p:nvSpPr>
        <p:spPr bwMode="gray">
          <a:xfrm>
            <a:off x="3126034" y="4660876"/>
            <a:ext cx="831728" cy="1669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Storage</a:t>
            </a:r>
          </a:p>
        </p:txBody>
      </p:sp>
      <p:sp>
        <p:nvSpPr>
          <p:cNvPr id="53" name="Rectangle 52">
            <a:extLst>
              <a:ext uri="{FF2B5EF4-FFF2-40B4-BE49-F238E27FC236}">
                <a16:creationId xmlns:a16="http://schemas.microsoft.com/office/drawing/2014/main" id="{4A8C6E2B-523B-4CB2-A349-B958C2DCADAB}"/>
              </a:ext>
            </a:extLst>
          </p:cNvPr>
          <p:cNvSpPr/>
          <p:nvPr/>
        </p:nvSpPr>
        <p:spPr bwMode="gray">
          <a:xfrm>
            <a:off x="1747555" y="4673148"/>
            <a:ext cx="882629" cy="1546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Compute</a:t>
            </a:r>
          </a:p>
        </p:txBody>
      </p:sp>
      <p:sp>
        <p:nvSpPr>
          <p:cNvPr id="73" name="Rectangle 72">
            <a:extLst>
              <a:ext uri="{FF2B5EF4-FFF2-40B4-BE49-F238E27FC236}">
                <a16:creationId xmlns:a16="http://schemas.microsoft.com/office/drawing/2014/main" id="{45BED7CC-B5E0-49CD-80DD-D06DCA408DC5}"/>
              </a:ext>
            </a:extLst>
          </p:cNvPr>
          <p:cNvSpPr/>
          <p:nvPr/>
        </p:nvSpPr>
        <p:spPr bwMode="gray">
          <a:xfrm>
            <a:off x="4421215" y="4646389"/>
            <a:ext cx="809689" cy="1814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000" dirty="0">
                <a:solidFill>
                  <a:schemeClr val="bg1"/>
                </a:solidFill>
              </a:rPr>
              <a:t>Networking</a:t>
            </a:r>
          </a:p>
        </p:txBody>
      </p:sp>
      <p:cxnSp>
        <p:nvCxnSpPr>
          <p:cNvPr id="77" name="Straight Connector 76">
            <a:extLst>
              <a:ext uri="{FF2B5EF4-FFF2-40B4-BE49-F238E27FC236}">
                <a16:creationId xmlns:a16="http://schemas.microsoft.com/office/drawing/2014/main" id="{96A8426D-C7DB-4BEF-817E-00C4204F7BB0}"/>
              </a:ext>
            </a:extLst>
          </p:cNvPr>
          <p:cNvCxnSpPr/>
          <p:nvPr/>
        </p:nvCxnSpPr>
        <p:spPr bwMode="gray">
          <a:xfrm>
            <a:off x="2540904"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78" name="Straight Connector 77">
            <a:extLst>
              <a:ext uri="{FF2B5EF4-FFF2-40B4-BE49-F238E27FC236}">
                <a16:creationId xmlns:a16="http://schemas.microsoft.com/office/drawing/2014/main" id="{0C4F4FB2-1B53-4089-AE07-C6BE80C41213}"/>
              </a:ext>
            </a:extLst>
          </p:cNvPr>
          <p:cNvCxnSpPr/>
          <p:nvPr/>
        </p:nvCxnSpPr>
        <p:spPr bwMode="gray">
          <a:xfrm>
            <a:off x="3818105"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sp>
        <p:nvSpPr>
          <p:cNvPr id="79" name="Right Triangle 78">
            <a:extLst>
              <a:ext uri="{FF2B5EF4-FFF2-40B4-BE49-F238E27FC236}">
                <a16:creationId xmlns:a16="http://schemas.microsoft.com/office/drawing/2014/main" id="{4435F259-A821-4D11-B1BB-F2B1ECF8894C}"/>
              </a:ext>
            </a:extLst>
          </p:cNvPr>
          <p:cNvSpPr/>
          <p:nvPr/>
        </p:nvSpPr>
        <p:spPr bwMode="gray">
          <a:xfrm rot="2700000" flipH="1">
            <a:off x="2026653" y="4814637"/>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0" name="Right Triangle 79">
            <a:extLst>
              <a:ext uri="{FF2B5EF4-FFF2-40B4-BE49-F238E27FC236}">
                <a16:creationId xmlns:a16="http://schemas.microsoft.com/office/drawing/2014/main" id="{D62A9C1C-7EAF-4583-AC01-7AF0A666EFF1}"/>
              </a:ext>
            </a:extLst>
          </p:cNvPr>
          <p:cNvSpPr/>
          <p:nvPr/>
        </p:nvSpPr>
        <p:spPr bwMode="gray">
          <a:xfrm rot="2700000" flipH="1">
            <a:off x="4678592" y="4814638"/>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1" name="TextBox 80">
            <a:extLst>
              <a:ext uri="{FF2B5EF4-FFF2-40B4-BE49-F238E27FC236}">
                <a16:creationId xmlns:a16="http://schemas.microsoft.com/office/drawing/2014/main" id="{934FDF2D-0D4B-4B7A-8DC9-DD07E4BC877F}"/>
              </a:ext>
            </a:extLst>
          </p:cNvPr>
          <p:cNvSpPr txBox="1"/>
          <p:nvPr/>
        </p:nvSpPr>
        <p:spPr bwMode="gray">
          <a:xfrm>
            <a:off x="1444535" y="2757327"/>
            <a:ext cx="4187082" cy="894598"/>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82" name="Rectangle 81">
            <a:extLst>
              <a:ext uri="{FF2B5EF4-FFF2-40B4-BE49-F238E27FC236}">
                <a16:creationId xmlns:a16="http://schemas.microsoft.com/office/drawing/2014/main" id="{A7B1EE0B-DDF9-4BE4-AA4E-D2FFB94C801A}"/>
              </a:ext>
            </a:extLst>
          </p:cNvPr>
          <p:cNvSpPr/>
          <p:nvPr/>
        </p:nvSpPr>
        <p:spPr bwMode="gray">
          <a:xfrm>
            <a:off x="628806" y="2757514"/>
            <a:ext cx="804672" cy="894224"/>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VNF</a:t>
            </a:r>
          </a:p>
        </p:txBody>
      </p:sp>
      <p:grpSp>
        <p:nvGrpSpPr>
          <p:cNvPr id="83" name="Group 82">
            <a:extLst>
              <a:ext uri="{FF2B5EF4-FFF2-40B4-BE49-F238E27FC236}">
                <a16:creationId xmlns:a16="http://schemas.microsoft.com/office/drawing/2014/main" id="{D0C82FB5-D8E2-4768-B9F8-28FDFAA65256}"/>
              </a:ext>
            </a:extLst>
          </p:cNvPr>
          <p:cNvGrpSpPr/>
          <p:nvPr/>
        </p:nvGrpSpPr>
        <p:grpSpPr bwMode="gray">
          <a:xfrm>
            <a:off x="1532003" y="2936048"/>
            <a:ext cx="3940701" cy="537156"/>
            <a:chOff x="1604715" y="3097711"/>
            <a:chExt cx="3057505" cy="537156"/>
          </a:xfrm>
          <a:solidFill>
            <a:schemeClr val="accent6">
              <a:lumMod val="50000"/>
              <a:alpha val="67000"/>
            </a:schemeClr>
          </a:solidFill>
        </p:grpSpPr>
        <p:sp>
          <p:nvSpPr>
            <p:cNvPr id="84" name="Rectangle 83">
              <a:extLst>
                <a:ext uri="{FF2B5EF4-FFF2-40B4-BE49-F238E27FC236}">
                  <a16:creationId xmlns:a16="http://schemas.microsoft.com/office/drawing/2014/main" id="{C7EDFE8B-D89E-48D8-9671-0B5454C9C3FC}"/>
                </a:ext>
              </a:extLst>
            </p:cNvPr>
            <p:cNvSpPr/>
            <p:nvPr/>
          </p:nvSpPr>
          <p:spPr bwMode="gray">
            <a:xfrm>
              <a:off x="1604715"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5" name="Rectangle 84">
              <a:extLst>
                <a:ext uri="{FF2B5EF4-FFF2-40B4-BE49-F238E27FC236}">
                  <a16:creationId xmlns:a16="http://schemas.microsoft.com/office/drawing/2014/main" id="{AB0D476D-885B-4BE6-AED6-928503C9AF5A}"/>
                </a:ext>
              </a:extLst>
            </p:cNvPr>
            <p:cNvSpPr/>
            <p:nvPr/>
          </p:nvSpPr>
          <p:spPr bwMode="gray">
            <a:xfrm>
              <a:off x="2639782"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6" name="Rectangle 85">
              <a:extLst>
                <a:ext uri="{FF2B5EF4-FFF2-40B4-BE49-F238E27FC236}">
                  <a16:creationId xmlns:a16="http://schemas.microsoft.com/office/drawing/2014/main" id="{1DA7F1C7-AFCB-47B6-BBFC-E6EBF24743AC}"/>
                </a:ext>
              </a:extLst>
            </p:cNvPr>
            <p:cNvSpPr/>
            <p:nvPr/>
          </p:nvSpPr>
          <p:spPr bwMode="gray">
            <a:xfrm>
              <a:off x="3673171" y="3101933"/>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7" name="Rectangle 86">
              <a:extLst>
                <a:ext uri="{FF2B5EF4-FFF2-40B4-BE49-F238E27FC236}">
                  <a16:creationId xmlns:a16="http://schemas.microsoft.com/office/drawing/2014/main" id="{5E3953D6-230B-4EBC-BFCB-342767C95E6F}"/>
                </a:ext>
              </a:extLst>
            </p:cNvPr>
            <p:cNvSpPr/>
            <p:nvPr/>
          </p:nvSpPr>
          <p:spPr bwMode="gray">
            <a:xfrm>
              <a:off x="1604715"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8" name="Rectangle 87">
              <a:extLst>
                <a:ext uri="{FF2B5EF4-FFF2-40B4-BE49-F238E27FC236}">
                  <a16:creationId xmlns:a16="http://schemas.microsoft.com/office/drawing/2014/main" id="{0E6D69B2-A46A-41AC-B50C-A536E89D1ADB}"/>
                </a:ext>
              </a:extLst>
            </p:cNvPr>
            <p:cNvSpPr/>
            <p:nvPr/>
          </p:nvSpPr>
          <p:spPr bwMode="gray">
            <a:xfrm>
              <a:off x="2638104"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9" name="Rectangle 88">
              <a:extLst>
                <a:ext uri="{FF2B5EF4-FFF2-40B4-BE49-F238E27FC236}">
                  <a16:creationId xmlns:a16="http://schemas.microsoft.com/office/drawing/2014/main" id="{F47BF28A-C8E2-4AF6-B592-818FD800EFE4}"/>
                </a:ext>
              </a:extLst>
            </p:cNvPr>
            <p:cNvSpPr/>
            <p:nvPr/>
          </p:nvSpPr>
          <p:spPr bwMode="gray">
            <a:xfrm>
              <a:off x="3673171" y="3405217"/>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grpSp>
      <p:sp>
        <p:nvSpPr>
          <p:cNvPr id="90" name="TextBox 89">
            <a:extLst>
              <a:ext uri="{FF2B5EF4-FFF2-40B4-BE49-F238E27FC236}">
                <a16:creationId xmlns:a16="http://schemas.microsoft.com/office/drawing/2014/main" id="{5B686A3F-AECA-430C-8EF5-B55D97BBC153}"/>
              </a:ext>
            </a:extLst>
          </p:cNvPr>
          <p:cNvSpPr txBox="1"/>
          <p:nvPr/>
        </p:nvSpPr>
        <p:spPr bwMode="gray">
          <a:xfrm>
            <a:off x="6092959" y="1890832"/>
            <a:ext cx="1373821"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1" name="Rectangle 90">
            <a:extLst>
              <a:ext uri="{FF2B5EF4-FFF2-40B4-BE49-F238E27FC236}">
                <a16:creationId xmlns:a16="http://schemas.microsoft.com/office/drawing/2014/main" id="{15094797-7D3A-4CDC-AD10-E0CA32654EAD}"/>
              </a:ext>
            </a:extLst>
          </p:cNvPr>
          <p:cNvSpPr/>
          <p:nvPr/>
        </p:nvSpPr>
        <p:spPr bwMode="gray">
          <a:xfrm>
            <a:off x="6092959" y="1527619"/>
            <a:ext cx="1373821"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2" name="TextBox 91">
            <a:extLst>
              <a:ext uri="{FF2B5EF4-FFF2-40B4-BE49-F238E27FC236}">
                <a16:creationId xmlns:a16="http://schemas.microsoft.com/office/drawing/2014/main" id="{732BD955-813F-408B-A739-6BFED437A254}"/>
              </a:ext>
            </a:extLst>
          </p:cNvPr>
          <p:cNvSpPr txBox="1"/>
          <p:nvPr/>
        </p:nvSpPr>
        <p:spPr bwMode="gray">
          <a:xfrm>
            <a:off x="8203351" y="1883698"/>
            <a:ext cx="1723594"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3" name="Rectangle 92">
            <a:extLst>
              <a:ext uri="{FF2B5EF4-FFF2-40B4-BE49-F238E27FC236}">
                <a16:creationId xmlns:a16="http://schemas.microsoft.com/office/drawing/2014/main" id="{CA11891E-0F87-4364-B1FD-1395ADAE43E5}"/>
              </a:ext>
            </a:extLst>
          </p:cNvPr>
          <p:cNvSpPr/>
          <p:nvPr/>
        </p:nvSpPr>
        <p:spPr bwMode="gray">
          <a:xfrm>
            <a:off x="8203351" y="1527619"/>
            <a:ext cx="1723594"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4" name="Straight Connector 93">
            <a:extLst>
              <a:ext uri="{FF2B5EF4-FFF2-40B4-BE49-F238E27FC236}">
                <a16:creationId xmlns:a16="http://schemas.microsoft.com/office/drawing/2014/main" id="{603CF659-0728-40DC-8FD2-F74BD40B140B}"/>
              </a:ext>
            </a:extLst>
          </p:cNvPr>
          <p:cNvCxnSpPr/>
          <p:nvPr/>
        </p:nvCxnSpPr>
        <p:spPr bwMode="gray">
          <a:xfrm>
            <a:off x="6210623" y="1712031"/>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4A23A09-5F47-478C-A3BF-6A5C89C0190C}"/>
              </a:ext>
            </a:extLst>
          </p:cNvPr>
          <p:cNvSpPr/>
          <p:nvPr/>
        </p:nvSpPr>
        <p:spPr bwMode="gray">
          <a:xfrm>
            <a:off x="6515036" y="1574406"/>
            <a:ext cx="529667"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6" name="Straight Connector 95">
            <a:extLst>
              <a:ext uri="{FF2B5EF4-FFF2-40B4-BE49-F238E27FC236}">
                <a16:creationId xmlns:a16="http://schemas.microsoft.com/office/drawing/2014/main" id="{68B2E491-60DF-4A08-9C9F-17D8565F346F}"/>
              </a:ext>
            </a:extLst>
          </p:cNvPr>
          <p:cNvCxnSpPr>
            <a:cxnSpLocks/>
          </p:cNvCxnSpPr>
          <p:nvPr/>
        </p:nvCxnSpPr>
        <p:spPr bwMode="gray">
          <a:xfrm>
            <a:off x="8346990" y="1712031"/>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B089529-57D3-482B-813F-A77FC5BB93B3}"/>
              </a:ext>
            </a:extLst>
          </p:cNvPr>
          <p:cNvSpPr/>
          <p:nvPr/>
        </p:nvSpPr>
        <p:spPr bwMode="gray">
          <a:xfrm>
            <a:off x="8732889" y="1574406"/>
            <a:ext cx="664519"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8" name="Rectangle 97">
            <a:extLst>
              <a:ext uri="{FF2B5EF4-FFF2-40B4-BE49-F238E27FC236}">
                <a16:creationId xmlns:a16="http://schemas.microsoft.com/office/drawing/2014/main" id="{280A046A-604F-471C-9BE2-E9342D0DB96A}"/>
              </a:ext>
            </a:extLst>
          </p:cNvPr>
          <p:cNvSpPr/>
          <p:nvPr/>
        </p:nvSpPr>
        <p:spPr bwMode="gray">
          <a:xfrm>
            <a:off x="6092959" y="2757327"/>
            <a:ext cx="1373821" cy="320940"/>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6"/>
                </a:solidFill>
              </a:rPr>
              <a:t>VNFM</a:t>
            </a:r>
          </a:p>
        </p:txBody>
      </p:sp>
      <p:sp>
        <p:nvSpPr>
          <p:cNvPr id="99" name="TextBox 98">
            <a:extLst>
              <a:ext uri="{FF2B5EF4-FFF2-40B4-BE49-F238E27FC236}">
                <a16:creationId xmlns:a16="http://schemas.microsoft.com/office/drawing/2014/main" id="{5166BE28-B88F-4D90-9D5B-E19FD2E542FD}"/>
              </a:ext>
            </a:extLst>
          </p:cNvPr>
          <p:cNvSpPr txBox="1"/>
          <p:nvPr/>
        </p:nvSpPr>
        <p:spPr bwMode="gray">
          <a:xfrm>
            <a:off x="6092959" y="3067131"/>
            <a:ext cx="1373821" cy="709821"/>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Partner VFNM</a:t>
            </a:r>
          </a:p>
        </p:txBody>
      </p:sp>
      <p:cxnSp>
        <p:nvCxnSpPr>
          <p:cNvPr id="100" name="Straight Connector 99">
            <a:extLst>
              <a:ext uri="{FF2B5EF4-FFF2-40B4-BE49-F238E27FC236}">
                <a16:creationId xmlns:a16="http://schemas.microsoft.com/office/drawing/2014/main" id="{EB60CBDC-7255-4ABE-AB0D-C0F53C5BB563}"/>
              </a:ext>
            </a:extLst>
          </p:cNvPr>
          <p:cNvCxnSpPr/>
          <p:nvPr/>
        </p:nvCxnSpPr>
        <p:spPr bwMode="gray">
          <a:xfrm>
            <a:off x="6210623" y="2951825"/>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698F37F-99C7-4FA9-AD79-63967749260A}"/>
              </a:ext>
            </a:extLst>
          </p:cNvPr>
          <p:cNvSpPr/>
          <p:nvPr/>
        </p:nvSpPr>
        <p:spPr bwMode="gray">
          <a:xfrm>
            <a:off x="6515036" y="2799748"/>
            <a:ext cx="529667" cy="320940"/>
          </a:xfrm>
          <a:prstGeom prst="rect">
            <a:avLst/>
          </a:prstGeom>
          <a:solidFill>
            <a:schemeClr val="accent6"/>
          </a:solidFill>
          <a:ln w="25400">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VNFM</a:t>
            </a:r>
          </a:p>
        </p:txBody>
      </p:sp>
      <p:sp>
        <p:nvSpPr>
          <p:cNvPr id="102" name="TextBox 101">
            <a:extLst>
              <a:ext uri="{FF2B5EF4-FFF2-40B4-BE49-F238E27FC236}">
                <a16:creationId xmlns:a16="http://schemas.microsoft.com/office/drawing/2014/main" id="{467F1E6E-F8B4-48E7-9586-C7A7888315C4}"/>
              </a:ext>
            </a:extLst>
          </p:cNvPr>
          <p:cNvSpPr txBox="1"/>
          <p:nvPr/>
        </p:nvSpPr>
        <p:spPr bwMode="gray">
          <a:xfrm>
            <a:off x="8203351" y="3067133"/>
            <a:ext cx="1723594" cy="70981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vRealize</a:t>
            </a:r>
            <a:br>
              <a:rPr lang="en-US" dirty="0">
                <a:solidFill>
                  <a:schemeClr val="bg1"/>
                </a:solidFill>
              </a:rPr>
            </a:br>
            <a:r>
              <a:rPr lang="en-US" dirty="0">
                <a:solidFill>
                  <a:schemeClr val="bg1"/>
                </a:solidFill>
              </a:rPr>
              <a:t>Operations</a:t>
            </a:r>
            <a:br>
              <a:rPr lang="en-US" dirty="0">
                <a:solidFill>
                  <a:schemeClr val="bg1"/>
                </a:solidFill>
              </a:rPr>
            </a:br>
            <a:r>
              <a:rPr lang="en-US" dirty="0">
                <a:solidFill>
                  <a:schemeClr val="bg1"/>
                </a:solidFill>
              </a:rPr>
              <a:t>Manager</a:t>
            </a:r>
          </a:p>
        </p:txBody>
      </p:sp>
      <p:sp>
        <p:nvSpPr>
          <p:cNvPr id="103" name="Rectangle 102">
            <a:extLst>
              <a:ext uri="{FF2B5EF4-FFF2-40B4-BE49-F238E27FC236}">
                <a16:creationId xmlns:a16="http://schemas.microsoft.com/office/drawing/2014/main" id="{7D2E57F5-B8B0-4297-BA68-5C2E45EFC383}"/>
              </a:ext>
            </a:extLst>
          </p:cNvPr>
          <p:cNvSpPr/>
          <p:nvPr/>
        </p:nvSpPr>
        <p:spPr bwMode="gray">
          <a:xfrm>
            <a:off x="8203351" y="2757327"/>
            <a:ext cx="1723594"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OA&amp;M</a:t>
            </a:r>
          </a:p>
        </p:txBody>
      </p:sp>
      <p:cxnSp>
        <p:nvCxnSpPr>
          <p:cNvPr id="104" name="Straight Connector 103">
            <a:extLst>
              <a:ext uri="{FF2B5EF4-FFF2-40B4-BE49-F238E27FC236}">
                <a16:creationId xmlns:a16="http://schemas.microsoft.com/office/drawing/2014/main" id="{F1B71C6A-350B-4F05-91D4-EF2A66F90D50}"/>
              </a:ext>
            </a:extLst>
          </p:cNvPr>
          <p:cNvCxnSpPr>
            <a:cxnSpLocks/>
          </p:cNvCxnSpPr>
          <p:nvPr/>
        </p:nvCxnSpPr>
        <p:spPr bwMode="gray">
          <a:xfrm>
            <a:off x="8346990" y="296074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8184FD4-D4C6-40F7-AF77-C434DF881B3C}"/>
              </a:ext>
            </a:extLst>
          </p:cNvPr>
          <p:cNvSpPr/>
          <p:nvPr/>
        </p:nvSpPr>
        <p:spPr bwMode="gray">
          <a:xfrm>
            <a:off x="8699662" y="2799748"/>
            <a:ext cx="730972"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OA&amp;M</a:t>
            </a:r>
          </a:p>
        </p:txBody>
      </p:sp>
      <p:sp>
        <p:nvSpPr>
          <p:cNvPr id="106" name="TextBox 105">
            <a:extLst>
              <a:ext uri="{FF2B5EF4-FFF2-40B4-BE49-F238E27FC236}">
                <a16:creationId xmlns:a16="http://schemas.microsoft.com/office/drawing/2014/main" id="{3AC7A2DA-A2F1-4F9D-AEB9-1D05941465AD}"/>
              </a:ext>
            </a:extLst>
          </p:cNvPr>
          <p:cNvSpPr txBox="1"/>
          <p:nvPr/>
        </p:nvSpPr>
        <p:spPr bwMode="gray">
          <a:xfrm>
            <a:off x="6086596" y="4433896"/>
            <a:ext cx="1373821" cy="1097703"/>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07" name="Rectangle 106">
            <a:extLst>
              <a:ext uri="{FF2B5EF4-FFF2-40B4-BE49-F238E27FC236}">
                <a16:creationId xmlns:a16="http://schemas.microsoft.com/office/drawing/2014/main" id="{382B0D6C-4A1C-4E5B-82CE-AFDDC3441CA1}"/>
              </a:ext>
            </a:extLst>
          </p:cNvPr>
          <p:cNvSpPr/>
          <p:nvPr/>
        </p:nvSpPr>
        <p:spPr bwMode="gray">
          <a:xfrm>
            <a:off x="6086596" y="4118618"/>
            <a:ext cx="137382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VIM</a:t>
            </a:r>
          </a:p>
        </p:txBody>
      </p:sp>
      <p:sp>
        <p:nvSpPr>
          <p:cNvPr id="108" name="Rectangle 107">
            <a:extLst>
              <a:ext uri="{FF2B5EF4-FFF2-40B4-BE49-F238E27FC236}">
                <a16:creationId xmlns:a16="http://schemas.microsoft.com/office/drawing/2014/main" id="{DBA02F86-08A3-4568-BC97-1F489D58CC5B}"/>
              </a:ext>
            </a:extLst>
          </p:cNvPr>
          <p:cNvSpPr/>
          <p:nvPr/>
        </p:nvSpPr>
        <p:spPr bwMode="gray">
          <a:xfrm>
            <a:off x="6154518" y="5123918"/>
            <a:ext cx="1237977" cy="276999"/>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VIO</a:t>
            </a:r>
          </a:p>
        </p:txBody>
      </p:sp>
      <p:sp>
        <p:nvSpPr>
          <p:cNvPr id="109" name="Rectangle 108">
            <a:extLst>
              <a:ext uri="{FF2B5EF4-FFF2-40B4-BE49-F238E27FC236}">
                <a16:creationId xmlns:a16="http://schemas.microsoft.com/office/drawing/2014/main" id="{97B9E8F9-C34A-4D75-ACE7-5A0D782528CA}"/>
              </a:ext>
            </a:extLst>
          </p:cNvPr>
          <p:cNvSpPr/>
          <p:nvPr/>
        </p:nvSpPr>
        <p:spPr bwMode="gray">
          <a:xfrm>
            <a:off x="6154518" y="4572352"/>
            <a:ext cx="1237977" cy="461665"/>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vCloud</a:t>
            </a:r>
            <a:br>
              <a:rPr lang="en-US" sz="1200" dirty="0">
                <a:solidFill>
                  <a:prstClr val="white"/>
                </a:solidFill>
              </a:rPr>
            </a:br>
            <a:r>
              <a:rPr lang="en-US" sz="1200" dirty="0">
                <a:solidFill>
                  <a:prstClr val="white"/>
                </a:solidFill>
              </a:rPr>
              <a:t>Director</a:t>
            </a:r>
          </a:p>
        </p:txBody>
      </p:sp>
      <p:cxnSp>
        <p:nvCxnSpPr>
          <p:cNvPr id="110" name="Straight Connector 109">
            <a:extLst>
              <a:ext uri="{FF2B5EF4-FFF2-40B4-BE49-F238E27FC236}">
                <a16:creationId xmlns:a16="http://schemas.microsoft.com/office/drawing/2014/main" id="{C0316C20-76B6-41EB-A40C-23538C5EC3D6}"/>
              </a:ext>
            </a:extLst>
          </p:cNvPr>
          <p:cNvCxnSpPr/>
          <p:nvPr/>
        </p:nvCxnSpPr>
        <p:spPr bwMode="gray">
          <a:xfrm>
            <a:off x="6204260" y="4326218"/>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C6B7DCAE-9AAB-4A94-AD4F-264D760D1C3A}"/>
              </a:ext>
            </a:extLst>
          </p:cNvPr>
          <p:cNvSpPr/>
          <p:nvPr/>
        </p:nvSpPr>
        <p:spPr bwMode="gray">
          <a:xfrm>
            <a:off x="6554636" y="4165748"/>
            <a:ext cx="43774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VIM</a:t>
            </a:r>
          </a:p>
        </p:txBody>
      </p:sp>
      <p:sp>
        <p:nvSpPr>
          <p:cNvPr id="112" name="TextBox 111">
            <a:extLst>
              <a:ext uri="{FF2B5EF4-FFF2-40B4-BE49-F238E27FC236}">
                <a16:creationId xmlns:a16="http://schemas.microsoft.com/office/drawing/2014/main" id="{41B8BCB6-09CB-4D6C-8DC3-D1780DE67A65}"/>
              </a:ext>
            </a:extLst>
          </p:cNvPr>
          <p:cNvSpPr txBox="1"/>
          <p:nvPr/>
        </p:nvSpPr>
        <p:spPr bwMode="gray">
          <a:xfrm>
            <a:off x="8203351" y="4552547"/>
            <a:ext cx="1723594" cy="985864"/>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13" name="Rectangle 112">
            <a:extLst>
              <a:ext uri="{FF2B5EF4-FFF2-40B4-BE49-F238E27FC236}">
                <a16:creationId xmlns:a16="http://schemas.microsoft.com/office/drawing/2014/main" id="{739B4A34-39B2-4BBE-8627-7F9F11D71A1F}"/>
              </a:ext>
            </a:extLst>
          </p:cNvPr>
          <p:cNvSpPr/>
          <p:nvPr/>
        </p:nvSpPr>
        <p:spPr bwMode="gray">
          <a:xfrm>
            <a:off x="8203351" y="4130903"/>
            <a:ext cx="1723594" cy="43679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OI</a:t>
            </a:r>
          </a:p>
        </p:txBody>
      </p:sp>
      <p:sp>
        <p:nvSpPr>
          <p:cNvPr id="114" name="Rectangle 113">
            <a:extLst>
              <a:ext uri="{FF2B5EF4-FFF2-40B4-BE49-F238E27FC236}">
                <a16:creationId xmlns:a16="http://schemas.microsoft.com/office/drawing/2014/main" id="{95034222-3E89-4EDB-8D4E-9FE8D7ACFDB6}"/>
              </a:ext>
            </a:extLst>
          </p:cNvPr>
          <p:cNvSpPr/>
          <p:nvPr/>
        </p:nvSpPr>
        <p:spPr bwMode="gray">
          <a:xfrm>
            <a:off x="8288566" y="4567960"/>
            <a:ext cx="1553164" cy="461665"/>
          </a:xfrm>
          <a:prstGeom prst="rect">
            <a:avLst/>
          </a:prstGeom>
          <a:solidFill>
            <a:schemeClr val="accent1">
              <a:lumMod val="50000"/>
              <a:alpha val="67000"/>
            </a:schemeClr>
          </a:solidFill>
        </p:spPr>
        <p:txBody>
          <a:bodyPr wrap="square" anchor="ctr">
            <a:spAutoFit/>
          </a:bodyPr>
          <a:lstStyle/>
          <a:p>
            <a:pPr algn="ctr">
              <a:spcAft>
                <a:spcPts val="600"/>
              </a:spcAft>
            </a:pPr>
            <a:r>
              <a:rPr lang="en-US" sz="1200" kern="0" dirty="0">
                <a:solidFill>
                  <a:schemeClr val="bg1"/>
                </a:solidFill>
              </a:rPr>
              <a:t>vRealize Log Insight</a:t>
            </a:r>
          </a:p>
        </p:txBody>
      </p:sp>
      <p:cxnSp>
        <p:nvCxnSpPr>
          <p:cNvPr id="115" name="Straight Connector 114">
            <a:extLst>
              <a:ext uri="{FF2B5EF4-FFF2-40B4-BE49-F238E27FC236}">
                <a16:creationId xmlns:a16="http://schemas.microsoft.com/office/drawing/2014/main" id="{8BBC53AF-4E84-4ECD-ABB6-60518BC90839}"/>
              </a:ext>
            </a:extLst>
          </p:cNvPr>
          <p:cNvCxnSpPr>
            <a:cxnSpLocks/>
          </p:cNvCxnSpPr>
          <p:nvPr/>
        </p:nvCxnSpPr>
        <p:spPr bwMode="gray">
          <a:xfrm>
            <a:off x="8346990" y="432621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504A3BEB-5A87-4A7D-A0DB-84F9B8CF54F5}"/>
              </a:ext>
            </a:extLst>
          </p:cNvPr>
          <p:cNvSpPr/>
          <p:nvPr/>
        </p:nvSpPr>
        <p:spPr bwMode="gray">
          <a:xfrm>
            <a:off x="8838211" y="4184885"/>
            <a:ext cx="453875" cy="282666"/>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OI</a:t>
            </a:r>
          </a:p>
        </p:txBody>
      </p:sp>
      <p:sp>
        <p:nvSpPr>
          <p:cNvPr id="117" name="Right Triangle 116">
            <a:extLst>
              <a:ext uri="{FF2B5EF4-FFF2-40B4-BE49-F238E27FC236}">
                <a16:creationId xmlns:a16="http://schemas.microsoft.com/office/drawing/2014/main" id="{4793436A-8CF4-4D0F-92D5-206F0236CBB9}"/>
              </a:ext>
            </a:extLst>
          </p:cNvPr>
          <p:cNvSpPr/>
          <p:nvPr/>
        </p:nvSpPr>
        <p:spPr bwMode="gray">
          <a:xfrm rot="18900000" flipH="1">
            <a:off x="10070925" y="1691399"/>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8" name="Right Triangle 117">
            <a:extLst>
              <a:ext uri="{FF2B5EF4-FFF2-40B4-BE49-F238E27FC236}">
                <a16:creationId xmlns:a16="http://schemas.microsoft.com/office/drawing/2014/main" id="{D7FEB86C-9EEE-4B73-8BDD-CBE2BEA3F74A}"/>
              </a:ext>
            </a:extLst>
          </p:cNvPr>
          <p:cNvSpPr/>
          <p:nvPr/>
        </p:nvSpPr>
        <p:spPr bwMode="gray">
          <a:xfrm rot="18900000" flipH="1">
            <a:off x="10070925" y="30677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9" name="Right Triangle 118">
            <a:extLst>
              <a:ext uri="{FF2B5EF4-FFF2-40B4-BE49-F238E27FC236}">
                <a16:creationId xmlns:a16="http://schemas.microsoft.com/office/drawing/2014/main" id="{387768B4-2CE9-40C2-B75D-8BE334082CF1}"/>
              </a:ext>
            </a:extLst>
          </p:cNvPr>
          <p:cNvSpPr/>
          <p:nvPr/>
        </p:nvSpPr>
        <p:spPr bwMode="gray">
          <a:xfrm rot="18900000" flipH="1">
            <a:off x="10070925" y="44393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grpSp>
        <p:nvGrpSpPr>
          <p:cNvPr id="130" name="Group 4">
            <a:extLst>
              <a:ext uri="{FF2B5EF4-FFF2-40B4-BE49-F238E27FC236}">
                <a16:creationId xmlns:a16="http://schemas.microsoft.com/office/drawing/2014/main" id="{15D81CD6-88E7-4630-9BEF-BC62ED0196F7}"/>
              </a:ext>
            </a:extLst>
          </p:cNvPr>
          <p:cNvGrpSpPr>
            <a:grpSpLocks noChangeAspect="1"/>
          </p:cNvGrpSpPr>
          <p:nvPr/>
        </p:nvGrpSpPr>
        <p:grpSpPr bwMode="auto">
          <a:xfrm>
            <a:off x="2030028" y="4262045"/>
            <a:ext cx="366479" cy="366478"/>
            <a:chOff x="786" y="2478"/>
            <a:chExt cx="389" cy="389"/>
          </a:xfrm>
          <a:solidFill>
            <a:schemeClr val="bg1"/>
          </a:solidFill>
        </p:grpSpPr>
        <p:sp>
          <p:nvSpPr>
            <p:cNvPr id="132" name="Freeform 5">
              <a:extLst>
                <a:ext uri="{FF2B5EF4-FFF2-40B4-BE49-F238E27FC236}">
                  <a16:creationId xmlns:a16="http://schemas.microsoft.com/office/drawing/2014/main" id="{E7FDF3DB-6F4D-413F-9464-8FCC9F301584}"/>
                </a:ext>
              </a:extLst>
            </p:cNvPr>
            <p:cNvSpPr>
              <a:spLocks noEditPoints="1"/>
            </p:cNvSpPr>
            <p:nvPr/>
          </p:nvSpPr>
          <p:spPr bwMode="auto">
            <a:xfrm>
              <a:off x="786" y="2478"/>
              <a:ext cx="389" cy="110"/>
            </a:xfrm>
            <a:custGeom>
              <a:avLst/>
              <a:gdLst>
                <a:gd name="T0" fmla="*/ 0 w 389"/>
                <a:gd name="T1" fmla="*/ 0 h 110"/>
                <a:gd name="T2" fmla="*/ 0 w 389"/>
                <a:gd name="T3" fmla="*/ 110 h 110"/>
                <a:gd name="T4" fmla="*/ 389 w 389"/>
                <a:gd name="T5" fmla="*/ 110 h 110"/>
                <a:gd name="T6" fmla="*/ 389 w 389"/>
                <a:gd name="T7" fmla="*/ 0 h 110"/>
                <a:gd name="T8" fmla="*/ 0 w 389"/>
                <a:gd name="T9" fmla="*/ 0 h 110"/>
                <a:gd name="T10" fmla="*/ 373 w 389"/>
                <a:gd name="T11" fmla="*/ 94 h 110"/>
                <a:gd name="T12" fmla="*/ 16 w 389"/>
                <a:gd name="T13" fmla="*/ 94 h 110"/>
                <a:gd name="T14" fmla="*/ 16 w 389"/>
                <a:gd name="T15" fmla="*/ 16 h 110"/>
                <a:gd name="T16" fmla="*/ 373 w 389"/>
                <a:gd name="T17" fmla="*/ 16 h 110"/>
                <a:gd name="T18" fmla="*/ 373 w 389"/>
                <a:gd name="T19"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0"/>
                  </a:moveTo>
                  <a:lnTo>
                    <a:pt x="0" y="110"/>
                  </a:lnTo>
                  <a:lnTo>
                    <a:pt x="389" y="110"/>
                  </a:lnTo>
                  <a:lnTo>
                    <a:pt x="389" y="0"/>
                  </a:lnTo>
                  <a:lnTo>
                    <a:pt x="0" y="0"/>
                  </a:lnTo>
                  <a:close/>
                  <a:moveTo>
                    <a:pt x="373" y="94"/>
                  </a:moveTo>
                  <a:lnTo>
                    <a:pt x="16" y="94"/>
                  </a:lnTo>
                  <a:lnTo>
                    <a:pt x="16" y="16"/>
                  </a:lnTo>
                  <a:lnTo>
                    <a:pt x="373" y="16"/>
                  </a:lnTo>
                  <a:lnTo>
                    <a:pt x="373"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3" name="Freeform 6">
              <a:extLst>
                <a:ext uri="{FF2B5EF4-FFF2-40B4-BE49-F238E27FC236}">
                  <a16:creationId xmlns:a16="http://schemas.microsoft.com/office/drawing/2014/main" id="{D8C5810F-9E2C-4464-B461-394FD546757E}"/>
                </a:ext>
              </a:extLst>
            </p:cNvPr>
            <p:cNvSpPr>
              <a:spLocks noEditPoints="1"/>
            </p:cNvSpPr>
            <p:nvPr/>
          </p:nvSpPr>
          <p:spPr bwMode="auto">
            <a:xfrm>
              <a:off x="786" y="2618"/>
              <a:ext cx="389" cy="110"/>
            </a:xfrm>
            <a:custGeom>
              <a:avLst/>
              <a:gdLst>
                <a:gd name="T0" fmla="*/ 0 w 389"/>
                <a:gd name="T1" fmla="*/ 110 h 110"/>
                <a:gd name="T2" fmla="*/ 389 w 389"/>
                <a:gd name="T3" fmla="*/ 110 h 110"/>
                <a:gd name="T4" fmla="*/ 389 w 389"/>
                <a:gd name="T5" fmla="*/ 0 h 110"/>
                <a:gd name="T6" fmla="*/ 0 w 389"/>
                <a:gd name="T7" fmla="*/ 0 h 110"/>
                <a:gd name="T8" fmla="*/ 0 w 389"/>
                <a:gd name="T9" fmla="*/ 110 h 110"/>
                <a:gd name="T10" fmla="*/ 16 w 389"/>
                <a:gd name="T11" fmla="*/ 16 h 110"/>
                <a:gd name="T12" fmla="*/ 373 w 389"/>
                <a:gd name="T13" fmla="*/ 16 h 110"/>
                <a:gd name="T14" fmla="*/ 373 w 389"/>
                <a:gd name="T15" fmla="*/ 94 h 110"/>
                <a:gd name="T16" fmla="*/ 16 w 389"/>
                <a:gd name="T17" fmla="*/ 94 h 110"/>
                <a:gd name="T18" fmla="*/ 16 w 389"/>
                <a:gd name="T19"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110"/>
                  </a:moveTo>
                  <a:lnTo>
                    <a:pt x="389" y="110"/>
                  </a:lnTo>
                  <a:lnTo>
                    <a:pt x="389" y="0"/>
                  </a:lnTo>
                  <a:lnTo>
                    <a:pt x="0" y="0"/>
                  </a:lnTo>
                  <a:lnTo>
                    <a:pt x="0" y="110"/>
                  </a:lnTo>
                  <a:close/>
                  <a:moveTo>
                    <a:pt x="16" y="16"/>
                  </a:moveTo>
                  <a:lnTo>
                    <a:pt x="373" y="16"/>
                  </a:lnTo>
                  <a:lnTo>
                    <a:pt x="373" y="94"/>
                  </a:lnTo>
                  <a:lnTo>
                    <a:pt x="16" y="94"/>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4" name="Freeform 7">
              <a:extLst>
                <a:ext uri="{FF2B5EF4-FFF2-40B4-BE49-F238E27FC236}">
                  <a16:creationId xmlns:a16="http://schemas.microsoft.com/office/drawing/2014/main" id="{248AA592-25A8-4257-BDAF-91246EFBC155}"/>
                </a:ext>
              </a:extLst>
            </p:cNvPr>
            <p:cNvSpPr>
              <a:spLocks noEditPoints="1"/>
            </p:cNvSpPr>
            <p:nvPr/>
          </p:nvSpPr>
          <p:spPr bwMode="auto">
            <a:xfrm>
              <a:off x="786" y="2757"/>
              <a:ext cx="389" cy="110"/>
            </a:xfrm>
            <a:custGeom>
              <a:avLst/>
              <a:gdLst>
                <a:gd name="T0" fmla="*/ 0 w 389"/>
                <a:gd name="T1" fmla="*/ 110 h 110"/>
                <a:gd name="T2" fmla="*/ 389 w 389"/>
                <a:gd name="T3" fmla="*/ 110 h 110"/>
                <a:gd name="T4" fmla="*/ 389 w 389"/>
                <a:gd name="T5" fmla="*/ 0 h 110"/>
                <a:gd name="T6" fmla="*/ 0 w 389"/>
                <a:gd name="T7" fmla="*/ 0 h 110"/>
                <a:gd name="T8" fmla="*/ 0 w 389"/>
                <a:gd name="T9" fmla="*/ 110 h 110"/>
                <a:gd name="T10" fmla="*/ 16 w 389"/>
                <a:gd name="T11" fmla="*/ 16 h 110"/>
                <a:gd name="T12" fmla="*/ 373 w 389"/>
                <a:gd name="T13" fmla="*/ 16 h 110"/>
                <a:gd name="T14" fmla="*/ 373 w 389"/>
                <a:gd name="T15" fmla="*/ 94 h 110"/>
                <a:gd name="T16" fmla="*/ 16 w 389"/>
                <a:gd name="T17" fmla="*/ 94 h 110"/>
                <a:gd name="T18" fmla="*/ 16 w 389"/>
                <a:gd name="T19"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110"/>
                  </a:moveTo>
                  <a:lnTo>
                    <a:pt x="389" y="110"/>
                  </a:lnTo>
                  <a:lnTo>
                    <a:pt x="389" y="0"/>
                  </a:lnTo>
                  <a:lnTo>
                    <a:pt x="0" y="0"/>
                  </a:lnTo>
                  <a:lnTo>
                    <a:pt x="0" y="110"/>
                  </a:lnTo>
                  <a:close/>
                  <a:moveTo>
                    <a:pt x="16" y="16"/>
                  </a:moveTo>
                  <a:lnTo>
                    <a:pt x="373" y="16"/>
                  </a:lnTo>
                  <a:lnTo>
                    <a:pt x="373" y="94"/>
                  </a:lnTo>
                  <a:lnTo>
                    <a:pt x="16" y="94"/>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5" name="Rectangle 8">
              <a:extLst>
                <a:ext uri="{FF2B5EF4-FFF2-40B4-BE49-F238E27FC236}">
                  <a16:creationId xmlns:a16="http://schemas.microsoft.com/office/drawing/2014/main" id="{98A8F5CF-49D2-4C6B-BB0A-311F15F15123}"/>
                </a:ext>
              </a:extLst>
            </p:cNvPr>
            <p:cNvSpPr>
              <a:spLocks noChangeArrowheads="1"/>
            </p:cNvSpPr>
            <p:nvPr/>
          </p:nvSpPr>
          <p:spPr bwMode="auto">
            <a:xfrm>
              <a:off x="1120" y="2505"/>
              <a:ext cx="17"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6" name="Rectangle 9">
              <a:extLst>
                <a:ext uri="{FF2B5EF4-FFF2-40B4-BE49-F238E27FC236}">
                  <a16:creationId xmlns:a16="http://schemas.microsoft.com/office/drawing/2014/main" id="{DA722EED-8A8E-4AA7-A2C4-BFF879558120}"/>
                </a:ext>
              </a:extLst>
            </p:cNvPr>
            <p:cNvSpPr>
              <a:spLocks noChangeArrowheads="1"/>
            </p:cNvSpPr>
            <p:nvPr/>
          </p:nvSpPr>
          <p:spPr bwMode="auto">
            <a:xfrm>
              <a:off x="1089"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7" name="Rectangle 10">
              <a:extLst>
                <a:ext uri="{FF2B5EF4-FFF2-40B4-BE49-F238E27FC236}">
                  <a16:creationId xmlns:a16="http://schemas.microsoft.com/office/drawing/2014/main" id="{9EED2807-3018-4FBD-9052-E5BFE4E3A9E5}"/>
                </a:ext>
              </a:extLst>
            </p:cNvPr>
            <p:cNvSpPr>
              <a:spLocks noChangeArrowheads="1"/>
            </p:cNvSpPr>
            <p:nvPr/>
          </p:nvSpPr>
          <p:spPr bwMode="auto">
            <a:xfrm>
              <a:off x="1058"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8" name="Rectangle 11">
              <a:extLst>
                <a:ext uri="{FF2B5EF4-FFF2-40B4-BE49-F238E27FC236}">
                  <a16:creationId xmlns:a16="http://schemas.microsoft.com/office/drawing/2014/main" id="{D8023EA4-35C4-40CB-85C3-F9EAD127FA91}"/>
                </a:ext>
              </a:extLst>
            </p:cNvPr>
            <p:cNvSpPr>
              <a:spLocks noChangeArrowheads="1"/>
            </p:cNvSpPr>
            <p:nvPr/>
          </p:nvSpPr>
          <p:spPr bwMode="auto">
            <a:xfrm>
              <a:off x="1058"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9" name="Rectangle 12">
              <a:extLst>
                <a:ext uri="{FF2B5EF4-FFF2-40B4-BE49-F238E27FC236}">
                  <a16:creationId xmlns:a16="http://schemas.microsoft.com/office/drawing/2014/main" id="{310382E0-ADF8-48CF-9FFC-9A7CECAA1360}"/>
                </a:ext>
              </a:extLst>
            </p:cNvPr>
            <p:cNvSpPr>
              <a:spLocks noChangeArrowheads="1"/>
            </p:cNvSpPr>
            <p:nvPr/>
          </p:nvSpPr>
          <p:spPr bwMode="auto">
            <a:xfrm>
              <a:off x="1026"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0" name="Rectangle 13">
              <a:extLst>
                <a:ext uri="{FF2B5EF4-FFF2-40B4-BE49-F238E27FC236}">
                  <a16:creationId xmlns:a16="http://schemas.microsoft.com/office/drawing/2014/main" id="{22C45A2C-F0FA-492C-8AD8-1873AD658C13}"/>
                </a:ext>
              </a:extLst>
            </p:cNvPr>
            <p:cNvSpPr>
              <a:spLocks noChangeArrowheads="1"/>
            </p:cNvSpPr>
            <p:nvPr/>
          </p:nvSpPr>
          <p:spPr bwMode="auto">
            <a:xfrm>
              <a:off x="1026"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1" name="Oval 14">
              <a:extLst>
                <a:ext uri="{FF2B5EF4-FFF2-40B4-BE49-F238E27FC236}">
                  <a16:creationId xmlns:a16="http://schemas.microsoft.com/office/drawing/2014/main" id="{992E81A9-4FDC-4C47-A075-0FC59D72C71A}"/>
                </a:ext>
              </a:extLst>
            </p:cNvPr>
            <p:cNvSpPr>
              <a:spLocks noChangeArrowheads="1"/>
            </p:cNvSpPr>
            <p:nvPr/>
          </p:nvSpPr>
          <p:spPr bwMode="auto">
            <a:xfrm>
              <a:off x="832" y="2513"/>
              <a:ext cx="37" cy="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2" name="Rectangle 15">
              <a:extLst>
                <a:ext uri="{FF2B5EF4-FFF2-40B4-BE49-F238E27FC236}">
                  <a16:creationId xmlns:a16="http://schemas.microsoft.com/office/drawing/2014/main" id="{E7B332B4-A23F-4AC1-870C-0D26DA3138E1}"/>
                </a:ext>
              </a:extLst>
            </p:cNvPr>
            <p:cNvSpPr>
              <a:spLocks noChangeArrowheads="1"/>
            </p:cNvSpPr>
            <p:nvPr/>
          </p:nvSpPr>
          <p:spPr bwMode="auto">
            <a:xfrm>
              <a:off x="1120" y="2645"/>
              <a:ext cx="17"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3" name="Rectangle 16">
              <a:extLst>
                <a:ext uri="{FF2B5EF4-FFF2-40B4-BE49-F238E27FC236}">
                  <a16:creationId xmlns:a16="http://schemas.microsoft.com/office/drawing/2014/main" id="{C18AF4B4-EF4D-4A73-9E91-D872E0AC617A}"/>
                </a:ext>
              </a:extLst>
            </p:cNvPr>
            <p:cNvSpPr>
              <a:spLocks noChangeArrowheads="1"/>
            </p:cNvSpPr>
            <p:nvPr/>
          </p:nvSpPr>
          <p:spPr bwMode="auto">
            <a:xfrm>
              <a:off x="1089"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4" name="Oval 17">
              <a:extLst>
                <a:ext uri="{FF2B5EF4-FFF2-40B4-BE49-F238E27FC236}">
                  <a16:creationId xmlns:a16="http://schemas.microsoft.com/office/drawing/2014/main" id="{F08F7150-B0B8-4E2F-B0F5-4456DF93839F}"/>
                </a:ext>
              </a:extLst>
            </p:cNvPr>
            <p:cNvSpPr>
              <a:spLocks noChangeArrowheads="1"/>
            </p:cNvSpPr>
            <p:nvPr/>
          </p:nvSpPr>
          <p:spPr bwMode="auto">
            <a:xfrm>
              <a:off x="832" y="2652"/>
              <a:ext cx="37"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5" name="Rectangle 18">
              <a:extLst>
                <a:ext uri="{FF2B5EF4-FFF2-40B4-BE49-F238E27FC236}">
                  <a16:creationId xmlns:a16="http://schemas.microsoft.com/office/drawing/2014/main" id="{BADB5CDA-5C28-4B19-BD17-93B7D70185CD}"/>
                </a:ext>
              </a:extLst>
            </p:cNvPr>
            <p:cNvSpPr>
              <a:spLocks noChangeArrowheads="1"/>
            </p:cNvSpPr>
            <p:nvPr/>
          </p:nvSpPr>
          <p:spPr bwMode="auto">
            <a:xfrm>
              <a:off x="1120" y="2784"/>
              <a:ext cx="17"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6" name="Rectangle 19">
              <a:extLst>
                <a:ext uri="{FF2B5EF4-FFF2-40B4-BE49-F238E27FC236}">
                  <a16:creationId xmlns:a16="http://schemas.microsoft.com/office/drawing/2014/main" id="{A7E52FEC-F22B-4172-9AEF-2DE9F33BE857}"/>
                </a:ext>
              </a:extLst>
            </p:cNvPr>
            <p:cNvSpPr>
              <a:spLocks noChangeArrowheads="1"/>
            </p:cNvSpPr>
            <p:nvPr/>
          </p:nvSpPr>
          <p:spPr bwMode="auto">
            <a:xfrm>
              <a:off x="1089"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7" name="Rectangle 20">
              <a:extLst>
                <a:ext uri="{FF2B5EF4-FFF2-40B4-BE49-F238E27FC236}">
                  <a16:creationId xmlns:a16="http://schemas.microsoft.com/office/drawing/2014/main" id="{915388F5-4D46-453F-94B5-3FDACC6E9BB8}"/>
                </a:ext>
              </a:extLst>
            </p:cNvPr>
            <p:cNvSpPr>
              <a:spLocks noChangeArrowheads="1"/>
            </p:cNvSpPr>
            <p:nvPr/>
          </p:nvSpPr>
          <p:spPr bwMode="auto">
            <a:xfrm>
              <a:off x="1058"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8" name="Rectangle 21">
              <a:extLst>
                <a:ext uri="{FF2B5EF4-FFF2-40B4-BE49-F238E27FC236}">
                  <a16:creationId xmlns:a16="http://schemas.microsoft.com/office/drawing/2014/main" id="{B3134B76-F4C0-4BA8-899E-D56565CD136A}"/>
                </a:ext>
              </a:extLst>
            </p:cNvPr>
            <p:cNvSpPr>
              <a:spLocks noChangeArrowheads="1"/>
            </p:cNvSpPr>
            <p:nvPr/>
          </p:nvSpPr>
          <p:spPr bwMode="auto">
            <a:xfrm>
              <a:off x="1026"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9" name="Oval 22">
              <a:extLst>
                <a:ext uri="{FF2B5EF4-FFF2-40B4-BE49-F238E27FC236}">
                  <a16:creationId xmlns:a16="http://schemas.microsoft.com/office/drawing/2014/main" id="{78818019-F435-4036-96EA-9150329CB344}"/>
                </a:ext>
              </a:extLst>
            </p:cNvPr>
            <p:cNvSpPr>
              <a:spLocks noChangeArrowheads="1"/>
            </p:cNvSpPr>
            <p:nvPr/>
          </p:nvSpPr>
          <p:spPr bwMode="auto">
            <a:xfrm>
              <a:off x="832" y="2792"/>
              <a:ext cx="37" cy="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152" name="Freeform 26">
            <a:extLst>
              <a:ext uri="{FF2B5EF4-FFF2-40B4-BE49-F238E27FC236}">
                <a16:creationId xmlns:a16="http://schemas.microsoft.com/office/drawing/2014/main" id="{45ED3DC0-ACB9-4BCE-A2EF-00B47FE30E43}"/>
              </a:ext>
            </a:extLst>
          </p:cNvPr>
          <p:cNvSpPr>
            <a:spLocks noEditPoints="1"/>
          </p:cNvSpPr>
          <p:nvPr/>
        </p:nvSpPr>
        <p:spPr bwMode="auto">
          <a:xfrm>
            <a:off x="3401279" y="4251505"/>
            <a:ext cx="288925" cy="387558"/>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nvGrpSpPr>
          <p:cNvPr id="153" name="Group 29">
            <a:extLst>
              <a:ext uri="{FF2B5EF4-FFF2-40B4-BE49-F238E27FC236}">
                <a16:creationId xmlns:a16="http://schemas.microsoft.com/office/drawing/2014/main" id="{BF4E611D-BF86-4043-BDBC-1D39E65A1F8D}"/>
              </a:ext>
            </a:extLst>
          </p:cNvPr>
          <p:cNvGrpSpPr>
            <a:grpSpLocks noChangeAspect="1"/>
          </p:cNvGrpSpPr>
          <p:nvPr/>
        </p:nvGrpSpPr>
        <p:grpSpPr bwMode="auto">
          <a:xfrm>
            <a:off x="4606925" y="4270381"/>
            <a:ext cx="469900" cy="339726"/>
            <a:chOff x="2902" y="2690"/>
            <a:chExt cx="296" cy="214"/>
          </a:xfrm>
          <a:solidFill>
            <a:schemeClr val="bg1"/>
          </a:solidFill>
        </p:grpSpPr>
        <p:sp>
          <p:nvSpPr>
            <p:cNvPr id="155" name="Freeform 30">
              <a:extLst>
                <a:ext uri="{FF2B5EF4-FFF2-40B4-BE49-F238E27FC236}">
                  <a16:creationId xmlns:a16="http://schemas.microsoft.com/office/drawing/2014/main" id="{942D007C-9886-4544-AEA9-9BCFC112F434}"/>
                </a:ext>
              </a:extLst>
            </p:cNvPr>
            <p:cNvSpPr>
              <a:spLocks noEditPoints="1"/>
            </p:cNvSpPr>
            <p:nvPr/>
          </p:nvSpPr>
          <p:spPr bwMode="auto">
            <a:xfrm>
              <a:off x="2902" y="2690"/>
              <a:ext cx="200" cy="123"/>
            </a:xfrm>
            <a:custGeom>
              <a:avLst/>
              <a:gdLst>
                <a:gd name="T0" fmla="*/ 52 w 200"/>
                <a:gd name="T1" fmla="*/ 29 h 123"/>
                <a:gd name="T2" fmla="*/ 52 w 200"/>
                <a:gd name="T3" fmla="*/ 35 h 123"/>
                <a:gd name="T4" fmla="*/ 52 w 200"/>
                <a:gd name="T5" fmla="*/ 47 h 123"/>
                <a:gd name="T6" fmla="*/ 65 w 200"/>
                <a:gd name="T7" fmla="*/ 47 h 123"/>
                <a:gd name="T8" fmla="*/ 187 w 200"/>
                <a:gd name="T9" fmla="*/ 47 h 123"/>
                <a:gd name="T10" fmla="*/ 187 w 200"/>
                <a:gd name="T11" fmla="*/ 76 h 123"/>
                <a:gd name="T12" fmla="*/ 65 w 200"/>
                <a:gd name="T13" fmla="*/ 76 h 123"/>
                <a:gd name="T14" fmla="*/ 52 w 200"/>
                <a:gd name="T15" fmla="*/ 76 h 123"/>
                <a:gd name="T16" fmla="*/ 52 w 200"/>
                <a:gd name="T17" fmla="*/ 88 h 123"/>
                <a:gd name="T18" fmla="*/ 52 w 200"/>
                <a:gd name="T19" fmla="*/ 94 h 123"/>
                <a:gd name="T20" fmla="*/ 18 w 200"/>
                <a:gd name="T21" fmla="*/ 61 h 123"/>
                <a:gd name="T22" fmla="*/ 52 w 200"/>
                <a:gd name="T23" fmla="*/ 29 h 123"/>
                <a:gd name="T24" fmla="*/ 65 w 200"/>
                <a:gd name="T25" fmla="*/ 0 h 123"/>
                <a:gd name="T26" fmla="*/ 0 w 200"/>
                <a:gd name="T27" fmla="*/ 61 h 123"/>
                <a:gd name="T28" fmla="*/ 65 w 200"/>
                <a:gd name="T29" fmla="*/ 123 h 123"/>
                <a:gd name="T30" fmla="*/ 65 w 200"/>
                <a:gd name="T31" fmla="*/ 88 h 123"/>
                <a:gd name="T32" fmla="*/ 200 w 200"/>
                <a:gd name="T33" fmla="*/ 88 h 123"/>
                <a:gd name="T34" fmla="*/ 200 w 200"/>
                <a:gd name="T35" fmla="*/ 35 h 123"/>
                <a:gd name="T36" fmla="*/ 65 w 200"/>
                <a:gd name="T37" fmla="*/ 35 h 123"/>
                <a:gd name="T38" fmla="*/ 65 w 200"/>
                <a:gd name="T39" fmla="*/ 0 h 123"/>
                <a:gd name="T40" fmla="*/ 65 w 200"/>
                <a:gd name="T4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123">
                  <a:moveTo>
                    <a:pt x="52" y="29"/>
                  </a:moveTo>
                  <a:lnTo>
                    <a:pt x="52" y="35"/>
                  </a:lnTo>
                  <a:lnTo>
                    <a:pt x="52" y="47"/>
                  </a:lnTo>
                  <a:lnTo>
                    <a:pt x="65" y="47"/>
                  </a:lnTo>
                  <a:lnTo>
                    <a:pt x="187" y="47"/>
                  </a:lnTo>
                  <a:lnTo>
                    <a:pt x="187" y="76"/>
                  </a:lnTo>
                  <a:lnTo>
                    <a:pt x="65" y="76"/>
                  </a:lnTo>
                  <a:lnTo>
                    <a:pt x="52" y="76"/>
                  </a:lnTo>
                  <a:lnTo>
                    <a:pt x="52" y="88"/>
                  </a:lnTo>
                  <a:lnTo>
                    <a:pt x="52" y="94"/>
                  </a:lnTo>
                  <a:lnTo>
                    <a:pt x="18" y="61"/>
                  </a:lnTo>
                  <a:lnTo>
                    <a:pt x="52" y="29"/>
                  </a:lnTo>
                  <a:close/>
                  <a:moveTo>
                    <a:pt x="65" y="0"/>
                  </a:moveTo>
                  <a:lnTo>
                    <a:pt x="0" y="61"/>
                  </a:lnTo>
                  <a:lnTo>
                    <a:pt x="65" y="123"/>
                  </a:lnTo>
                  <a:lnTo>
                    <a:pt x="65" y="88"/>
                  </a:lnTo>
                  <a:lnTo>
                    <a:pt x="200" y="88"/>
                  </a:lnTo>
                  <a:lnTo>
                    <a:pt x="200" y="35"/>
                  </a:lnTo>
                  <a:lnTo>
                    <a:pt x="65" y="35"/>
                  </a:lnTo>
                  <a:lnTo>
                    <a:pt x="65"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6" name="Freeform 31">
              <a:extLst>
                <a:ext uri="{FF2B5EF4-FFF2-40B4-BE49-F238E27FC236}">
                  <a16:creationId xmlns:a16="http://schemas.microsoft.com/office/drawing/2014/main" id="{D1E4C4C0-6861-406A-BEEC-E39AD57C5206}"/>
                </a:ext>
              </a:extLst>
            </p:cNvPr>
            <p:cNvSpPr>
              <a:spLocks noEditPoints="1"/>
            </p:cNvSpPr>
            <p:nvPr/>
          </p:nvSpPr>
          <p:spPr bwMode="auto">
            <a:xfrm>
              <a:off x="2902" y="2690"/>
              <a:ext cx="200" cy="123"/>
            </a:xfrm>
            <a:custGeom>
              <a:avLst/>
              <a:gdLst>
                <a:gd name="T0" fmla="*/ 52 w 200"/>
                <a:gd name="T1" fmla="*/ 29 h 123"/>
                <a:gd name="T2" fmla="*/ 52 w 200"/>
                <a:gd name="T3" fmla="*/ 35 h 123"/>
                <a:gd name="T4" fmla="*/ 52 w 200"/>
                <a:gd name="T5" fmla="*/ 47 h 123"/>
                <a:gd name="T6" fmla="*/ 65 w 200"/>
                <a:gd name="T7" fmla="*/ 47 h 123"/>
                <a:gd name="T8" fmla="*/ 187 w 200"/>
                <a:gd name="T9" fmla="*/ 47 h 123"/>
                <a:gd name="T10" fmla="*/ 187 w 200"/>
                <a:gd name="T11" fmla="*/ 76 h 123"/>
                <a:gd name="T12" fmla="*/ 65 w 200"/>
                <a:gd name="T13" fmla="*/ 76 h 123"/>
                <a:gd name="T14" fmla="*/ 52 w 200"/>
                <a:gd name="T15" fmla="*/ 76 h 123"/>
                <a:gd name="T16" fmla="*/ 52 w 200"/>
                <a:gd name="T17" fmla="*/ 88 h 123"/>
                <a:gd name="T18" fmla="*/ 52 w 200"/>
                <a:gd name="T19" fmla="*/ 94 h 123"/>
                <a:gd name="T20" fmla="*/ 18 w 200"/>
                <a:gd name="T21" fmla="*/ 61 h 123"/>
                <a:gd name="T22" fmla="*/ 52 w 200"/>
                <a:gd name="T23" fmla="*/ 29 h 123"/>
                <a:gd name="T24" fmla="*/ 65 w 200"/>
                <a:gd name="T25" fmla="*/ 0 h 123"/>
                <a:gd name="T26" fmla="*/ 0 w 200"/>
                <a:gd name="T27" fmla="*/ 61 h 123"/>
                <a:gd name="T28" fmla="*/ 65 w 200"/>
                <a:gd name="T29" fmla="*/ 123 h 123"/>
                <a:gd name="T30" fmla="*/ 65 w 200"/>
                <a:gd name="T31" fmla="*/ 88 h 123"/>
                <a:gd name="T32" fmla="*/ 200 w 200"/>
                <a:gd name="T33" fmla="*/ 88 h 123"/>
                <a:gd name="T34" fmla="*/ 200 w 200"/>
                <a:gd name="T35" fmla="*/ 35 h 123"/>
                <a:gd name="T36" fmla="*/ 65 w 200"/>
                <a:gd name="T37" fmla="*/ 35 h 123"/>
                <a:gd name="T38" fmla="*/ 65 w 200"/>
                <a:gd name="T39" fmla="*/ 0 h 123"/>
                <a:gd name="T40" fmla="*/ 65 w 200"/>
                <a:gd name="T4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123">
                  <a:moveTo>
                    <a:pt x="52" y="29"/>
                  </a:moveTo>
                  <a:lnTo>
                    <a:pt x="52" y="35"/>
                  </a:lnTo>
                  <a:lnTo>
                    <a:pt x="52" y="47"/>
                  </a:lnTo>
                  <a:lnTo>
                    <a:pt x="65" y="47"/>
                  </a:lnTo>
                  <a:lnTo>
                    <a:pt x="187" y="47"/>
                  </a:lnTo>
                  <a:lnTo>
                    <a:pt x="187" y="76"/>
                  </a:lnTo>
                  <a:lnTo>
                    <a:pt x="65" y="76"/>
                  </a:lnTo>
                  <a:lnTo>
                    <a:pt x="52" y="76"/>
                  </a:lnTo>
                  <a:lnTo>
                    <a:pt x="52" y="88"/>
                  </a:lnTo>
                  <a:lnTo>
                    <a:pt x="52" y="94"/>
                  </a:lnTo>
                  <a:lnTo>
                    <a:pt x="18" y="61"/>
                  </a:lnTo>
                  <a:lnTo>
                    <a:pt x="52" y="29"/>
                  </a:lnTo>
                  <a:moveTo>
                    <a:pt x="65" y="0"/>
                  </a:moveTo>
                  <a:lnTo>
                    <a:pt x="0" y="61"/>
                  </a:lnTo>
                  <a:lnTo>
                    <a:pt x="65" y="123"/>
                  </a:lnTo>
                  <a:lnTo>
                    <a:pt x="65" y="88"/>
                  </a:lnTo>
                  <a:lnTo>
                    <a:pt x="200" y="88"/>
                  </a:lnTo>
                  <a:lnTo>
                    <a:pt x="200" y="35"/>
                  </a:lnTo>
                  <a:lnTo>
                    <a:pt x="65" y="35"/>
                  </a:lnTo>
                  <a:lnTo>
                    <a:pt x="65" y="0"/>
                  </a:lnTo>
                  <a:lnTo>
                    <a:pt x="6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7" name="Freeform 32">
              <a:extLst>
                <a:ext uri="{FF2B5EF4-FFF2-40B4-BE49-F238E27FC236}">
                  <a16:creationId xmlns:a16="http://schemas.microsoft.com/office/drawing/2014/main" id="{E4506C07-350A-4FBA-8293-1B924C5FECC3}"/>
                </a:ext>
              </a:extLst>
            </p:cNvPr>
            <p:cNvSpPr>
              <a:spLocks noEditPoints="1"/>
            </p:cNvSpPr>
            <p:nvPr/>
          </p:nvSpPr>
          <p:spPr bwMode="auto">
            <a:xfrm>
              <a:off x="3004" y="2780"/>
              <a:ext cx="194" cy="124"/>
            </a:xfrm>
            <a:custGeom>
              <a:avLst/>
              <a:gdLst>
                <a:gd name="T0" fmla="*/ 147 w 194"/>
                <a:gd name="T1" fmla="*/ 31 h 124"/>
                <a:gd name="T2" fmla="*/ 177 w 194"/>
                <a:gd name="T3" fmla="*/ 62 h 124"/>
                <a:gd name="T4" fmla="*/ 147 w 194"/>
                <a:gd name="T5" fmla="*/ 93 h 124"/>
                <a:gd name="T6" fmla="*/ 147 w 194"/>
                <a:gd name="T7" fmla="*/ 88 h 124"/>
                <a:gd name="T8" fmla="*/ 147 w 194"/>
                <a:gd name="T9" fmla="*/ 76 h 124"/>
                <a:gd name="T10" fmla="*/ 135 w 194"/>
                <a:gd name="T11" fmla="*/ 76 h 124"/>
                <a:gd name="T12" fmla="*/ 12 w 194"/>
                <a:gd name="T13" fmla="*/ 76 h 124"/>
                <a:gd name="T14" fmla="*/ 12 w 194"/>
                <a:gd name="T15" fmla="*/ 48 h 124"/>
                <a:gd name="T16" fmla="*/ 135 w 194"/>
                <a:gd name="T17" fmla="*/ 48 h 124"/>
                <a:gd name="T18" fmla="*/ 147 w 194"/>
                <a:gd name="T19" fmla="*/ 48 h 124"/>
                <a:gd name="T20" fmla="*/ 147 w 194"/>
                <a:gd name="T21" fmla="*/ 36 h 124"/>
                <a:gd name="T22" fmla="*/ 147 w 194"/>
                <a:gd name="T23" fmla="*/ 31 h 124"/>
                <a:gd name="T24" fmla="*/ 135 w 194"/>
                <a:gd name="T25" fmla="*/ 0 h 124"/>
                <a:gd name="T26" fmla="*/ 135 w 194"/>
                <a:gd name="T27" fmla="*/ 36 h 124"/>
                <a:gd name="T28" fmla="*/ 0 w 194"/>
                <a:gd name="T29" fmla="*/ 36 h 124"/>
                <a:gd name="T30" fmla="*/ 0 w 194"/>
                <a:gd name="T31" fmla="*/ 88 h 124"/>
                <a:gd name="T32" fmla="*/ 135 w 194"/>
                <a:gd name="T33" fmla="*/ 88 h 124"/>
                <a:gd name="T34" fmla="*/ 135 w 194"/>
                <a:gd name="T35" fmla="*/ 124 h 124"/>
                <a:gd name="T36" fmla="*/ 194 w 194"/>
                <a:gd name="T37" fmla="*/ 62 h 124"/>
                <a:gd name="T38" fmla="*/ 135 w 194"/>
                <a:gd name="T39" fmla="*/ 0 h 124"/>
                <a:gd name="T40" fmla="*/ 135 w 194"/>
                <a:gd name="T4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24">
                  <a:moveTo>
                    <a:pt x="147" y="31"/>
                  </a:moveTo>
                  <a:lnTo>
                    <a:pt x="177" y="62"/>
                  </a:lnTo>
                  <a:lnTo>
                    <a:pt x="147" y="93"/>
                  </a:lnTo>
                  <a:lnTo>
                    <a:pt x="147" y="88"/>
                  </a:lnTo>
                  <a:lnTo>
                    <a:pt x="147" y="76"/>
                  </a:lnTo>
                  <a:lnTo>
                    <a:pt x="135" y="76"/>
                  </a:lnTo>
                  <a:lnTo>
                    <a:pt x="12" y="76"/>
                  </a:lnTo>
                  <a:lnTo>
                    <a:pt x="12" y="48"/>
                  </a:lnTo>
                  <a:lnTo>
                    <a:pt x="135" y="48"/>
                  </a:lnTo>
                  <a:lnTo>
                    <a:pt x="147" y="48"/>
                  </a:lnTo>
                  <a:lnTo>
                    <a:pt x="147" y="36"/>
                  </a:lnTo>
                  <a:lnTo>
                    <a:pt x="147" y="31"/>
                  </a:lnTo>
                  <a:close/>
                  <a:moveTo>
                    <a:pt x="135" y="0"/>
                  </a:moveTo>
                  <a:lnTo>
                    <a:pt x="135" y="36"/>
                  </a:lnTo>
                  <a:lnTo>
                    <a:pt x="0" y="36"/>
                  </a:lnTo>
                  <a:lnTo>
                    <a:pt x="0" y="88"/>
                  </a:lnTo>
                  <a:lnTo>
                    <a:pt x="135" y="88"/>
                  </a:lnTo>
                  <a:lnTo>
                    <a:pt x="135" y="124"/>
                  </a:lnTo>
                  <a:lnTo>
                    <a:pt x="194" y="62"/>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8" name="Freeform 33">
              <a:extLst>
                <a:ext uri="{FF2B5EF4-FFF2-40B4-BE49-F238E27FC236}">
                  <a16:creationId xmlns:a16="http://schemas.microsoft.com/office/drawing/2014/main" id="{4E4ADE12-8421-4E49-B99A-85B4AA5014EE}"/>
                </a:ext>
              </a:extLst>
            </p:cNvPr>
            <p:cNvSpPr>
              <a:spLocks noEditPoints="1"/>
            </p:cNvSpPr>
            <p:nvPr/>
          </p:nvSpPr>
          <p:spPr bwMode="auto">
            <a:xfrm>
              <a:off x="3004" y="2780"/>
              <a:ext cx="194" cy="124"/>
            </a:xfrm>
            <a:custGeom>
              <a:avLst/>
              <a:gdLst>
                <a:gd name="T0" fmla="*/ 147 w 194"/>
                <a:gd name="T1" fmla="*/ 31 h 124"/>
                <a:gd name="T2" fmla="*/ 177 w 194"/>
                <a:gd name="T3" fmla="*/ 62 h 124"/>
                <a:gd name="T4" fmla="*/ 147 w 194"/>
                <a:gd name="T5" fmla="*/ 93 h 124"/>
                <a:gd name="T6" fmla="*/ 147 w 194"/>
                <a:gd name="T7" fmla="*/ 88 h 124"/>
                <a:gd name="T8" fmla="*/ 147 w 194"/>
                <a:gd name="T9" fmla="*/ 76 h 124"/>
                <a:gd name="T10" fmla="*/ 135 w 194"/>
                <a:gd name="T11" fmla="*/ 76 h 124"/>
                <a:gd name="T12" fmla="*/ 12 w 194"/>
                <a:gd name="T13" fmla="*/ 76 h 124"/>
                <a:gd name="T14" fmla="*/ 12 w 194"/>
                <a:gd name="T15" fmla="*/ 48 h 124"/>
                <a:gd name="T16" fmla="*/ 135 w 194"/>
                <a:gd name="T17" fmla="*/ 48 h 124"/>
                <a:gd name="T18" fmla="*/ 147 w 194"/>
                <a:gd name="T19" fmla="*/ 48 h 124"/>
                <a:gd name="T20" fmla="*/ 147 w 194"/>
                <a:gd name="T21" fmla="*/ 36 h 124"/>
                <a:gd name="T22" fmla="*/ 147 w 194"/>
                <a:gd name="T23" fmla="*/ 31 h 124"/>
                <a:gd name="T24" fmla="*/ 135 w 194"/>
                <a:gd name="T25" fmla="*/ 0 h 124"/>
                <a:gd name="T26" fmla="*/ 135 w 194"/>
                <a:gd name="T27" fmla="*/ 36 h 124"/>
                <a:gd name="T28" fmla="*/ 0 w 194"/>
                <a:gd name="T29" fmla="*/ 36 h 124"/>
                <a:gd name="T30" fmla="*/ 0 w 194"/>
                <a:gd name="T31" fmla="*/ 88 h 124"/>
                <a:gd name="T32" fmla="*/ 135 w 194"/>
                <a:gd name="T33" fmla="*/ 88 h 124"/>
                <a:gd name="T34" fmla="*/ 135 w 194"/>
                <a:gd name="T35" fmla="*/ 124 h 124"/>
                <a:gd name="T36" fmla="*/ 194 w 194"/>
                <a:gd name="T37" fmla="*/ 62 h 124"/>
                <a:gd name="T38" fmla="*/ 135 w 194"/>
                <a:gd name="T39" fmla="*/ 0 h 124"/>
                <a:gd name="T40" fmla="*/ 135 w 194"/>
                <a:gd name="T4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24">
                  <a:moveTo>
                    <a:pt x="147" y="31"/>
                  </a:moveTo>
                  <a:lnTo>
                    <a:pt x="177" y="62"/>
                  </a:lnTo>
                  <a:lnTo>
                    <a:pt x="147" y="93"/>
                  </a:lnTo>
                  <a:lnTo>
                    <a:pt x="147" y="88"/>
                  </a:lnTo>
                  <a:lnTo>
                    <a:pt x="147" y="76"/>
                  </a:lnTo>
                  <a:lnTo>
                    <a:pt x="135" y="76"/>
                  </a:lnTo>
                  <a:lnTo>
                    <a:pt x="12" y="76"/>
                  </a:lnTo>
                  <a:lnTo>
                    <a:pt x="12" y="48"/>
                  </a:lnTo>
                  <a:lnTo>
                    <a:pt x="135" y="48"/>
                  </a:lnTo>
                  <a:lnTo>
                    <a:pt x="147" y="48"/>
                  </a:lnTo>
                  <a:lnTo>
                    <a:pt x="147" y="36"/>
                  </a:lnTo>
                  <a:lnTo>
                    <a:pt x="147" y="31"/>
                  </a:lnTo>
                  <a:moveTo>
                    <a:pt x="135" y="0"/>
                  </a:moveTo>
                  <a:lnTo>
                    <a:pt x="135" y="36"/>
                  </a:lnTo>
                  <a:lnTo>
                    <a:pt x="0" y="36"/>
                  </a:lnTo>
                  <a:lnTo>
                    <a:pt x="0" y="88"/>
                  </a:lnTo>
                  <a:lnTo>
                    <a:pt x="135" y="88"/>
                  </a:lnTo>
                  <a:lnTo>
                    <a:pt x="135" y="124"/>
                  </a:lnTo>
                  <a:lnTo>
                    <a:pt x="194" y="62"/>
                  </a:lnTo>
                  <a:lnTo>
                    <a:pt x="135" y="0"/>
                  </a:lnTo>
                  <a:lnTo>
                    <a:pt x="13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59" name="Group 36">
            <a:extLst>
              <a:ext uri="{FF2B5EF4-FFF2-40B4-BE49-F238E27FC236}">
                <a16:creationId xmlns:a16="http://schemas.microsoft.com/office/drawing/2014/main" id="{8E224A99-86EB-4CD3-9FDC-1649ECD900AB}"/>
              </a:ext>
            </a:extLst>
          </p:cNvPr>
          <p:cNvGrpSpPr>
            <a:grpSpLocks noChangeAspect="1"/>
          </p:cNvGrpSpPr>
          <p:nvPr/>
        </p:nvGrpSpPr>
        <p:grpSpPr bwMode="auto">
          <a:xfrm>
            <a:off x="11014903" y="2971102"/>
            <a:ext cx="237717" cy="420860"/>
            <a:chOff x="7746" y="1398"/>
            <a:chExt cx="257" cy="455"/>
          </a:xfrm>
          <a:solidFill>
            <a:schemeClr val="bg1"/>
          </a:solidFill>
        </p:grpSpPr>
        <p:sp>
          <p:nvSpPr>
            <p:cNvPr id="161" name="Freeform 37">
              <a:extLst>
                <a:ext uri="{FF2B5EF4-FFF2-40B4-BE49-F238E27FC236}">
                  <a16:creationId xmlns:a16="http://schemas.microsoft.com/office/drawing/2014/main" id="{26D6B1A7-E853-494D-B788-A161D8068D39}"/>
                </a:ext>
              </a:extLst>
            </p:cNvPr>
            <p:cNvSpPr>
              <a:spLocks noEditPoints="1"/>
            </p:cNvSpPr>
            <p:nvPr/>
          </p:nvSpPr>
          <p:spPr bwMode="auto">
            <a:xfrm>
              <a:off x="7746" y="1585"/>
              <a:ext cx="257" cy="268"/>
            </a:xfrm>
            <a:custGeom>
              <a:avLst/>
              <a:gdLst>
                <a:gd name="T0" fmla="*/ 205 w 257"/>
                <a:gd name="T1" fmla="*/ 0 h 268"/>
                <a:gd name="T2" fmla="*/ 161 w 257"/>
                <a:gd name="T3" fmla="*/ 0 h 268"/>
                <a:gd name="T4" fmla="*/ 129 w 257"/>
                <a:gd name="T5" fmla="*/ 34 h 268"/>
                <a:gd name="T6" fmla="*/ 95 w 257"/>
                <a:gd name="T7" fmla="*/ 0 h 268"/>
                <a:gd name="T8" fmla="*/ 51 w 257"/>
                <a:gd name="T9" fmla="*/ 0 h 268"/>
                <a:gd name="T10" fmla="*/ 0 w 257"/>
                <a:gd name="T11" fmla="*/ 55 h 268"/>
                <a:gd name="T12" fmla="*/ 0 w 257"/>
                <a:gd name="T13" fmla="*/ 268 h 268"/>
                <a:gd name="T14" fmla="*/ 257 w 257"/>
                <a:gd name="T15" fmla="*/ 268 h 268"/>
                <a:gd name="T16" fmla="*/ 257 w 257"/>
                <a:gd name="T17" fmla="*/ 55 h 268"/>
                <a:gd name="T18" fmla="*/ 205 w 257"/>
                <a:gd name="T19" fmla="*/ 0 h 268"/>
                <a:gd name="T20" fmla="*/ 129 w 257"/>
                <a:gd name="T21" fmla="*/ 61 h 268"/>
                <a:gd name="T22" fmla="*/ 151 w 257"/>
                <a:gd name="T23" fmla="*/ 83 h 268"/>
                <a:gd name="T24" fmla="*/ 129 w 257"/>
                <a:gd name="T25" fmla="*/ 107 h 268"/>
                <a:gd name="T26" fmla="*/ 105 w 257"/>
                <a:gd name="T27" fmla="*/ 83 h 268"/>
                <a:gd name="T28" fmla="*/ 129 w 257"/>
                <a:gd name="T29" fmla="*/ 61 h 268"/>
                <a:gd name="T30" fmla="*/ 238 w 257"/>
                <a:gd name="T31" fmla="*/ 249 h 268"/>
                <a:gd name="T32" fmla="*/ 19 w 257"/>
                <a:gd name="T33" fmla="*/ 249 h 268"/>
                <a:gd name="T34" fmla="*/ 19 w 257"/>
                <a:gd name="T35" fmla="*/ 63 h 268"/>
                <a:gd name="T36" fmla="*/ 60 w 257"/>
                <a:gd name="T37" fmla="*/ 19 h 268"/>
                <a:gd name="T38" fmla="*/ 88 w 257"/>
                <a:gd name="T39" fmla="*/ 19 h 268"/>
                <a:gd name="T40" fmla="*/ 116 w 257"/>
                <a:gd name="T41" fmla="*/ 47 h 268"/>
                <a:gd name="T42" fmla="*/ 79 w 257"/>
                <a:gd name="T43" fmla="*/ 83 h 268"/>
                <a:gd name="T44" fmla="*/ 129 w 257"/>
                <a:gd name="T45" fmla="*/ 133 h 268"/>
                <a:gd name="T46" fmla="*/ 179 w 257"/>
                <a:gd name="T47" fmla="*/ 83 h 268"/>
                <a:gd name="T48" fmla="*/ 142 w 257"/>
                <a:gd name="T49" fmla="*/ 47 h 268"/>
                <a:gd name="T50" fmla="*/ 168 w 257"/>
                <a:gd name="T51" fmla="*/ 19 h 268"/>
                <a:gd name="T52" fmla="*/ 196 w 257"/>
                <a:gd name="T53" fmla="*/ 19 h 268"/>
                <a:gd name="T54" fmla="*/ 238 w 257"/>
                <a:gd name="T55" fmla="*/ 63 h 268"/>
                <a:gd name="T56" fmla="*/ 238 w 257"/>
                <a:gd name="T57" fmla="*/ 24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68">
                  <a:moveTo>
                    <a:pt x="205" y="0"/>
                  </a:moveTo>
                  <a:lnTo>
                    <a:pt x="161" y="0"/>
                  </a:lnTo>
                  <a:lnTo>
                    <a:pt x="129" y="34"/>
                  </a:lnTo>
                  <a:lnTo>
                    <a:pt x="95" y="0"/>
                  </a:lnTo>
                  <a:lnTo>
                    <a:pt x="51" y="0"/>
                  </a:lnTo>
                  <a:lnTo>
                    <a:pt x="0" y="55"/>
                  </a:lnTo>
                  <a:lnTo>
                    <a:pt x="0" y="268"/>
                  </a:lnTo>
                  <a:lnTo>
                    <a:pt x="257" y="268"/>
                  </a:lnTo>
                  <a:lnTo>
                    <a:pt x="257" y="55"/>
                  </a:lnTo>
                  <a:lnTo>
                    <a:pt x="205" y="0"/>
                  </a:lnTo>
                  <a:close/>
                  <a:moveTo>
                    <a:pt x="129" y="61"/>
                  </a:moveTo>
                  <a:lnTo>
                    <a:pt x="151" y="83"/>
                  </a:lnTo>
                  <a:lnTo>
                    <a:pt x="129" y="107"/>
                  </a:lnTo>
                  <a:lnTo>
                    <a:pt x="105" y="83"/>
                  </a:lnTo>
                  <a:lnTo>
                    <a:pt x="129" y="61"/>
                  </a:lnTo>
                  <a:close/>
                  <a:moveTo>
                    <a:pt x="238" y="249"/>
                  </a:moveTo>
                  <a:lnTo>
                    <a:pt x="19" y="249"/>
                  </a:lnTo>
                  <a:lnTo>
                    <a:pt x="19" y="63"/>
                  </a:lnTo>
                  <a:lnTo>
                    <a:pt x="60" y="19"/>
                  </a:lnTo>
                  <a:lnTo>
                    <a:pt x="88" y="19"/>
                  </a:lnTo>
                  <a:lnTo>
                    <a:pt x="116" y="47"/>
                  </a:lnTo>
                  <a:lnTo>
                    <a:pt x="79" y="83"/>
                  </a:lnTo>
                  <a:lnTo>
                    <a:pt x="129" y="133"/>
                  </a:lnTo>
                  <a:lnTo>
                    <a:pt x="179" y="83"/>
                  </a:lnTo>
                  <a:lnTo>
                    <a:pt x="142" y="47"/>
                  </a:lnTo>
                  <a:lnTo>
                    <a:pt x="168" y="19"/>
                  </a:lnTo>
                  <a:lnTo>
                    <a:pt x="196" y="19"/>
                  </a:lnTo>
                  <a:lnTo>
                    <a:pt x="238" y="63"/>
                  </a:lnTo>
                  <a:lnTo>
                    <a:pt x="23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2" name="Freeform 38">
              <a:extLst>
                <a:ext uri="{FF2B5EF4-FFF2-40B4-BE49-F238E27FC236}">
                  <a16:creationId xmlns:a16="http://schemas.microsoft.com/office/drawing/2014/main" id="{9013BDCD-6F8F-4B41-8DDF-D2D6AC493AB9}"/>
                </a:ext>
              </a:extLst>
            </p:cNvPr>
            <p:cNvSpPr>
              <a:spLocks noEditPoints="1"/>
            </p:cNvSpPr>
            <p:nvPr/>
          </p:nvSpPr>
          <p:spPr bwMode="auto">
            <a:xfrm>
              <a:off x="7784" y="1398"/>
              <a:ext cx="180" cy="179"/>
            </a:xfrm>
            <a:custGeom>
              <a:avLst/>
              <a:gdLst>
                <a:gd name="T0" fmla="*/ 76 w 151"/>
                <a:gd name="T1" fmla="*/ 151 h 151"/>
                <a:gd name="T2" fmla="*/ 151 w 151"/>
                <a:gd name="T3" fmla="*/ 75 h 151"/>
                <a:gd name="T4" fmla="*/ 76 w 151"/>
                <a:gd name="T5" fmla="*/ 0 h 151"/>
                <a:gd name="T6" fmla="*/ 0 w 151"/>
                <a:gd name="T7" fmla="*/ 75 h 151"/>
                <a:gd name="T8" fmla="*/ 76 w 151"/>
                <a:gd name="T9" fmla="*/ 151 h 151"/>
                <a:gd name="T10" fmla="*/ 76 w 151"/>
                <a:gd name="T11" fmla="*/ 16 h 151"/>
                <a:gd name="T12" fmla="*/ 135 w 151"/>
                <a:gd name="T13" fmla="*/ 75 h 151"/>
                <a:gd name="T14" fmla="*/ 76 w 151"/>
                <a:gd name="T15" fmla="*/ 135 h 151"/>
                <a:gd name="T16" fmla="*/ 16 w 151"/>
                <a:gd name="T17" fmla="*/ 75 h 151"/>
                <a:gd name="T18" fmla="*/ 76 w 151"/>
                <a:gd name="T19" fmla="*/ 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1">
                  <a:moveTo>
                    <a:pt x="76" y="151"/>
                  </a:moveTo>
                  <a:cubicBezTo>
                    <a:pt x="117" y="151"/>
                    <a:pt x="151" y="117"/>
                    <a:pt x="151" y="75"/>
                  </a:cubicBezTo>
                  <a:cubicBezTo>
                    <a:pt x="151" y="34"/>
                    <a:pt x="117" y="0"/>
                    <a:pt x="76" y="0"/>
                  </a:cubicBezTo>
                  <a:cubicBezTo>
                    <a:pt x="34" y="0"/>
                    <a:pt x="0" y="34"/>
                    <a:pt x="0" y="75"/>
                  </a:cubicBezTo>
                  <a:cubicBezTo>
                    <a:pt x="0" y="117"/>
                    <a:pt x="34" y="151"/>
                    <a:pt x="76" y="151"/>
                  </a:cubicBezTo>
                  <a:close/>
                  <a:moveTo>
                    <a:pt x="76" y="16"/>
                  </a:moveTo>
                  <a:cubicBezTo>
                    <a:pt x="109" y="16"/>
                    <a:pt x="135" y="43"/>
                    <a:pt x="135" y="75"/>
                  </a:cubicBezTo>
                  <a:cubicBezTo>
                    <a:pt x="135" y="108"/>
                    <a:pt x="109" y="135"/>
                    <a:pt x="76" y="135"/>
                  </a:cubicBezTo>
                  <a:cubicBezTo>
                    <a:pt x="43" y="135"/>
                    <a:pt x="16" y="108"/>
                    <a:pt x="16" y="75"/>
                  </a:cubicBezTo>
                  <a:cubicBezTo>
                    <a:pt x="16" y="43"/>
                    <a:pt x="43" y="16"/>
                    <a:pt x="7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63" name="Group 41">
            <a:extLst>
              <a:ext uri="{FF2B5EF4-FFF2-40B4-BE49-F238E27FC236}">
                <a16:creationId xmlns:a16="http://schemas.microsoft.com/office/drawing/2014/main" id="{E4B38938-B915-4C82-8875-8912C3768248}"/>
              </a:ext>
            </a:extLst>
          </p:cNvPr>
          <p:cNvGrpSpPr>
            <a:grpSpLocks noChangeAspect="1"/>
          </p:cNvGrpSpPr>
          <p:nvPr/>
        </p:nvGrpSpPr>
        <p:grpSpPr bwMode="auto">
          <a:xfrm>
            <a:off x="10955351" y="4358146"/>
            <a:ext cx="366452" cy="441040"/>
            <a:chOff x="7629" y="2635"/>
            <a:chExt cx="339" cy="408"/>
          </a:xfrm>
          <a:solidFill>
            <a:schemeClr val="bg1"/>
          </a:solidFill>
        </p:grpSpPr>
        <p:sp>
          <p:nvSpPr>
            <p:cNvPr id="167" name="Freeform 44">
              <a:extLst>
                <a:ext uri="{FF2B5EF4-FFF2-40B4-BE49-F238E27FC236}">
                  <a16:creationId xmlns:a16="http://schemas.microsoft.com/office/drawing/2014/main" id="{ECE60275-CD79-41E8-B41F-424E23846C75}"/>
                </a:ext>
              </a:extLst>
            </p:cNvPr>
            <p:cNvSpPr>
              <a:spLocks noEditPoints="1"/>
            </p:cNvSpPr>
            <p:nvPr/>
          </p:nvSpPr>
          <p:spPr bwMode="auto">
            <a:xfrm>
              <a:off x="7744" y="2820"/>
              <a:ext cx="224" cy="223"/>
            </a:xfrm>
            <a:custGeom>
              <a:avLst/>
              <a:gdLst>
                <a:gd name="T0" fmla="*/ 199 w 224"/>
                <a:gd name="T1" fmla="*/ 81 h 223"/>
                <a:gd name="T2" fmla="*/ 207 w 224"/>
                <a:gd name="T3" fmla="*/ 58 h 223"/>
                <a:gd name="T4" fmla="*/ 173 w 224"/>
                <a:gd name="T5" fmla="*/ 14 h 223"/>
                <a:gd name="T6" fmla="*/ 144 w 224"/>
                <a:gd name="T7" fmla="*/ 26 h 223"/>
                <a:gd name="T8" fmla="*/ 86 w 224"/>
                <a:gd name="T9" fmla="*/ 0 h 223"/>
                <a:gd name="T10" fmla="*/ 74 w 224"/>
                <a:gd name="T11" fmla="*/ 29 h 223"/>
                <a:gd name="T12" fmla="*/ 15 w 224"/>
                <a:gd name="T13" fmla="*/ 52 h 223"/>
                <a:gd name="T14" fmla="*/ 26 w 224"/>
                <a:gd name="T15" fmla="*/ 81 h 223"/>
                <a:gd name="T16" fmla="*/ 0 w 224"/>
                <a:gd name="T17" fmla="*/ 140 h 223"/>
                <a:gd name="T18" fmla="*/ 26 w 224"/>
                <a:gd name="T19" fmla="*/ 142 h 223"/>
                <a:gd name="T20" fmla="*/ 15 w 224"/>
                <a:gd name="T21" fmla="*/ 172 h 223"/>
                <a:gd name="T22" fmla="*/ 74 w 224"/>
                <a:gd name="T23" fmla="*/ 195 h 223"/>
                <a:gd name="T24" fmla="*/ 86 w 224"/>
                <a:gd name="T25" fmla="*/ 223 h 223"/>
                <a:gd name="T26" fmla="*/ 140 w 224"/>
                <a:gd name="T27" fmla="*/ 223 h 223"/>
                <a:gd name="T28" fmla="*/ 144 w 224"/>
                <a:gd name="T29" fmla="*/ 199 h 223"/>
                <a:gd name="T30" fmla="*/ 173 w 224"/>
                <a:gd name="T31" fmla="*/ 210 h 223"/>
                <a:gd name="T32" fmla="*/ 196 w 224"/>
                <a:gd name="T33" fmla="*/ 151 h 223"/>
                <a:gd name="T34" fmla="*/ 214 w 224"/>
                <a:gd name="T35" fmla="*/ 141 h 223"/>
                <a:gd name="T36" fmla="*/ 224 w 224"/>
                <a:gd name="T37" fmla="*/ 94 h 223"/>
                <a:gd name="T38" fmla="*/ 218 w 224"/>
                <a:gd name="T39" fmla="*/ 84 h 223"/>
                <a:gd name="T40" fmla="*/ 189 w 224"/>
                <a:gd name="T41" fmla="*/ 126 h 223"/>
                <a:gd name="T42" fmla="*/ 176 w 224"/>
                <a:gd name="T43" fmla="*/ 151 h 223"/>
                <a:gd name="T44" fmla="*/ 186 w 224"/>
                <a:gd name="T45" fmla="*/ 171 h 223"/>
                <a:gd name="T46" fmla="*/ 157 w 224"/>
                <a:gd name="T47" fmla="*/ 176 h 223"/>
                <a:gd name="T48" fmla="*/ 138 w 224"/>
                <a:gd name="T49" fmla="*/ 180 h 223"/>
                <a:gd name="T50" fmla="*/ 126 w 224"/>
                <a:gd name="T51" fmla="*/ 188 h 223"/>
                <a:gd name="T52" fmla="*/ 101 w 224"/>
                <a:gd name="T53" fmla="*/ 204 h 223"/>
                <a:gd name="T54" fmla="*/ 95 w 224"/>
                <a:gd name="T55" fmla="*/ 183 h 223"/>
                <a:gd name="T56" fmla="*/ 68 w 224"/>
                <a:gd name="T57" fmla="*/ 175 h 223"/>
                <a:gd name="T58" fmla="*/ 40 w 224"/>
                <a:gd name="T59" fmla="*/ 170 h 223"/>
                <a:gd name="T60" fmla="*/ 49 w 224"/>
                <a:gd name="T61" fmla="*/ 150 h 223"/>
                <a:gd name="T62" fmla="*/ 42 w 224"/>
                <a:gd name="T63" fmla="*/ 129 h 223"/>
                <a:gd name="T64" fmla="*/ 19 w 224"/>
                <a:gd name="T65" fmla="*/ 122 h 223"/>
                <a:gd name="T66" fmla="*/ 37 w 224"/>
                <a:gd name="T67" fmla="*/ 99 h 223"/>
                <a:gd name="T68" fmla="*/ 49 w 224"/>
                <a:gd name="T69" fmla="*/ 76 h 223"/>
                <a:gd name="T70" fmla="*/ 40 w 224"/>
                <a:gd name="T71" fmla="*/ 53 h 223"/>
                <a:gd name="T72" fmla="*/ 69 w 224"/>
                <a:gd name="T73" fmla="*/ 49 h 223"/>
                <a:gd name="T74" fmla="*/ 95 w 224"/>
                <a:gd name="T75" fmla="*/ 40 h 223"/>
                <a:gd name="T76" fmla="*/ 102 w 224"/>
                <a:gd name="T77" fmla="*/ 19 h 223"/>
                <a:gd name="T78" fmla="*/ 126 w 224"/>
                <a:gd name="T79" fmla="*/ 36 h 223"/>
                <a:gd name="T80" fmla="*/ 151 w 224"/>
                <a:gd name="T81" fmla="*/ 49 h 223"/>
                <a:gd name="T82" fmla="*/ 171 w 224"/>
                <a:gd name="T83" fmla="*/ 39 h 223"/>
                <a:gd name="T84" fmla="*/ 176 w 224"/>
                <a:gd name="T85" fmla="*/ 68 h 223"/>
                <a:gd name="T86" fmla="*/ 184 w 224"/>
                <a:gd name="T87" fmla="*/ 95 h 223"/>
                <a:gd name="T88" fmla="*/ 205 w 224"/>
                <a:gd name="T89" fmla="*/ 10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223">
                  <a:moveTo>
                    <a:pt x="218" y="84"/>
                  </a:moveTo>
                  <a:lnTo>
                    <a:pt x="199" y="81"/>
                  </a:lnTo>
                  <a:lnTo>
                    <a:pt x="196" y="74"/>
                  </a:lnTo>
                  <a:lnTo>
                    <a:pt x="207" y="58"/>
                  </a:lnTo>
                  <a:lnTo>
                    <a:pt x="211" y="52"/>
                  </a:lnTo>
                  <a:lnTo>
                    <a:pt x="173" y="14"/>
                  </a:lnTo>
                  <a:lnTo>
                    <a:pt x="152" y="29"/>
                  </a:lnTo>
                  <a:lnTo>
                    <a:pt x="144" y="26"/>
                  </a:lnTo>
                  <a:lnTo>
                    <a:pt x="139" y="0"/>
                  </a:lnTo>
                  <a:lnTo>
                    <a:pt x="86" y="0"/>
                  </a:lnTo>
                  <a:lnTo>
                    <a:pt x="82" y="25"/>
                  </a:lnTo>
                  <a:lnTo>
                    <a:pt x="74" y="29"/>
                  </a:lnTo>
                  <a:lnTo>
                    <a:pt x="53" y="14"/>
                  </a:lnTo>
                  <a:lnTo>
                    <a:pt x="15" y="52"/>
                  </a:lnTo>
                  <a:lnTo>
                    <a:pt x="30" y="74"/>
                  </a:lnTo>
                  <a:lnTo>
                    <a:pt x="26" y="81"/>
                  </a:lnTo>
                  <a:lnTo>
                    <a:pt x="0" y="86"/>
                  </a:lnTo>
                  <a:lnTo>
                    <a:pt x="0" y="140"/>
                  </a:lnTo>
                  <a:lnTo>
                    <a:pt x="10" y="140"/>
                  </a:lnTo>
                  <a:lnTo>
                    <a:pt x="26" y="142"/>
                  </a:lnTo>
                  <a:lnTo>
                    <a:pt x="29" y="151"/>
                  </a:lnTo>
                  <a:lnTo>
                    <a:pt x="15" y="172"/>
                  </a:lnTo>
                  <a:lnTo>
                    <a:pt x="53" y="210"/>
                  </a:lnTo>
                  <a:lnTo>
                    <a:pt x="74" y="195"/>
                  </a:lnTo>
                  <a:lnTo>
                    <a:pt x="81" y="198"/>
                  </a:lnTo>
                  <a:lnTo>
                    <a:pt x="86" y="223"/>
                  </a:lnTo>
                  <a:lnTo>
                    <a:pt x="132" y="223"/>
                  </a:lnTo>
                  <a:lnTo>
                    <a:pt x="140" y="223"/>
                  </a:lnTo>
                  <a:lnTo>
                    <a:pt x="141" y="215"/>
                  </a:lnTo>
                  <a:lnTo>
                    <a:pt x="144" y="199"/>
                  </a:lnTo>
                  <a:lnTo>
                    <a:pt x="152" y="196"/>
                  </a:lnTo>
                  <a:lnTo>
                    <a:pt x="173" y="210"/>
                  </a:lnTo>
                  <a:lnTo>
                    <a:pt x="211" y="172"/>
                  </a:lnTo>
                  <a:lnTo>
                    <a:pt x="196" y="151"/>
                  </a:lnTo>
                  <a:lnTo>
                    <a:pt x="199" y="144"/>
                  </a:lnTo>
                  <a:lnTo>
                    <a:pt x="214" y="141"/>
                  </a:lnTo>
                  <a:lnTo>
                    <a:pt x="224" y="139"/>
                  </a:lnTo>
                  <a:lnTo>
                    <a:pt x="224" y="94"/>
                  </a:lnTo>
                  <a:lnTo>
                    <a:pt x="224" y="87"/>
                  </a:lnTo>
                  <a:lnTo>
                    <a:pt x="218" y="84"/>
                  </a:lnTo>
                  <a:close/>
                  <a:moveTo>
                    <a:pt x="205" y="122"/>
                  </a:moveTo>
                  <a:lnTo>
                    <a:pt x="189" y="126"/>
                  </a:lnTo>
                  <a:lnTo>
                    <a:pt x="184" y="129"/>
                  </a:lnTo>
                  <a:lnTo>
                    <a:pt x="176" y="151"/>
                  </a:lnTo>
                  <a:lnTo>
                    <a:pt x="176" y="156"/>
                  </a:lnTo>
                  <a:lnTo>
                    <a:pt x="186" y="171"/>
                  </a:lnTo>
                  <a:lnTo>
                    <a:pt x="171" y="185"/>
                  </a:lnTo>
                  <a:lnTo>
                    <a:pt x="157" y="176"/>
                  </a:lnTo>
                  <a:lnTo>
                    <a:pt x="151" y="175"/>
                  </a:lnTo>
                  <a:lnTo>
                    <a:pt x="138" y="180"/>
                  </a:lnTo>
                  <a:lnTo>
                    <a:pt x="131" y="183"/>
                  </a:lnTo>
                  <a:lnTo>
                    <a:pt x="126" y="188"/>
                  </a:lnTo>
                  <a:lnTo>
                    <a:pt x="124" y="204"/>
                  </a:lnTo>
                  <a:lnTo>
                    <a:pt x="101" y="204"/>
                  </a:lnTo>
                  <a:lnTo>
                    <a:pt x="99" y="188"/>
                  </a:lnTo>
                  <a:lnTo>
                    <a:pt x="95" y="183"/>
                  </a:lnTo>
                  <a:lnTo>
                    <a:pt x="75" y="175"/>
                  </a:lnTo>
                  <a:lnTo>
                    <a:pt x="68" y="175"/>
                  </a:lnTo>
                  <a:lnTo>
                    <a:pt x="54" y="185"/>
                  </a:lnTo>
                  <a:lnTo>
                    <a:pt x="40" y="170"/>
                  </a:lnTo>
                  <a:lnTo>
                    <a:pt x="49" y="156"/>
                  </a:lnTo>
                  <a:lnTo>
                    <a:pt x="49" y="150"/>
                  </a:lnTo>
                  <a:lnTo>
                    <a:pt x="43" y="133"/>
                  </a:lnTo>
                  <a:lnTo>
                    <a:pt x="42" y="129"/>
                  </a:lnTo>
                  <a:lnTo>
                    <a:pt x="37" y="126"/>
                  </a:lnTo>
                  <a:lnTo>
                    <a:pt x="19" y="122"/>
                  </a:lnTo>
                  <a:lnTo>
                    <a:pt x="19" y="101"/>
                  </a:lnTo>
                  <a:lnTo>
                    <a:pt x="37" y="99"/>
                  </a:lnTo>
                  <a:lnTo>
                    <a:pt x="42" y="95"/>
                  </a:lnTo>
                  <a:lnTo>
                    <a:pt x="49" y="76"/>
                  </a:lnTo>
                  <a:lnTo>
                    <a:pt x="51" y="70"/>
                  </a:lnTo>
                  <a:lnTo>
                    <a:pt x="40" y="53"/>
                  </a:lnTo>
                  <a:lnTo>
                    <a:pt x="55" y="38"/>
                  </a:lnTo>
                  <a:lnTo>
                    <a:pt x="69" y="49"/>
                  </a:lnTo>
                  <a:lnTo>
                    <a:pt x="75" y="49"/>
                  </a:lnTo>
                  <a:lnTo>
                    <a:pt x="95" y="40"/>
                  </a:lnTo>
                  <a:lnTo>
                    <a:pt x="99" y="36"/>
                  </a:lnTo>
                  <a:lnTo>
                    <a:pt x="102" y="19"/>
                  </a:lnTo>
                  <a:lnTo>
                    <a:pt x="124" y="19"/>
                  </a:lnTo>
                  <a:lnTo>
                    <a:pt x="126" y="36"/>
                  </a:lnTo>
                  <a:lnTo>
                    <a:pt x="131" y="40"/>
                  </a:lnTo>
                  <a:lnTo>
                    <a:pt x="151" y="49"/>
                  </a:lnTo>
                  <a:lnTo>
                    <a:pt x="157" y="49"/>
                  </a:lnTo>
                  <a:lnTo>
                    <a:pt x="171" y="39"/>
                  </a:lnTo>
                  <a:lnTo>
                    <a:pt x="186" y="53"/>
                  </a:lnTo>
                  <a:lnTo>
                    <a:pt x="176" y="68"/>
                  </a:lnTo>
                  <a:lnTo>
                    <a:pt x="176" y="74"/>
                  </a:lnTo>
                  <a:lnTo>
                    <a:pt x="184" y="95"/>
                  </a:lnTo>
                  <a:lnTo>
                    <a:pt x="189" y="99"/>
                  </a:lnTo>
                  <a:lnTo>
                    <a:pt x="205" y="101"/>
                  </a:lnTo>
                  <a:lnTo>
                    <a:pt x="205"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8" name="Freeform 45">
              <a:extLst>
                <a:ext uri="{FF2B5EF4-FFF2-40B4-BE49-F238E27FC236}">
                  <a16:creationId xmlns:a16="http://schemas.microsoft.com/office/drawing/2014/main" id="{E21F0AF6-9A18-40A5-8FB6-C10E517A0770}"/>
                </a:ext>
              </a:extLst>
            </p:cNvPr>
            <p:cNvSpPr>
              <a:spLocks noEditPoints="1"/>
            </p:cNvSpPr>
            <p:nvPr/>
          </p:nvSpPr>
          <p:spPr bwMode="auto">
            <a:xfrm>
              <a:off x="7810" y="2884"/>
              <a:ext cx="94" cy="9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4 h 80"/>
                <a:gd name="T12" fmla="*/ 16 w 80"/>
                <a:gd name="T13" fmla="*/ 40 h 80"/>
                <a:gd name="T14" fmla="*/ 40 w 80"/>
                <a:gd name="T15" fmla="*/ 16 h 80"/>
                <a:gd name="T16" fmla="*/ 64 w 80"/>
                <a:gd name="T17" fmla="*/ 40 h 80"/>
                <a:gd name="T18" fmla="*/ 40 w 80"/>
                <a:gd name="T19"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4"/>
                  </a:moveTo>
                  <a:cubicBezTo>
                    <a:pt x="27" y="64"/>
                    <a:pt x="16" y="53"/>
                    <a:pt x="16" y="40"/>
                  </a:cubicBezTo>
                  <a:cubicBezTo>
                    <a:pt x="16" y="27"/>
                    <a:pt x="27" y="16"/>
                    <a:pt x="40" y="16"/>
                  </a:cubicBezTo>
                  <a:cubicBezTo>
                    <a:pt x="53" y="16"/>
                    <a:pt x="64" y="27"/>
                    <a:pt x="64" y="40"/>
                  </a:cubicBezTo>
                  <a:cubicBezTo>
                    <a:pt x="64" y="53"/>
                    <a:pt x="53" y="64"/>
                    <a:pt x="4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9" name="Freeform 46">
              <a:extLst>
                <a:ext uri="{FF2B5EF4-FFF2-40B4-BE49-F238E27FC236}">
                  <a16:creationId xmlns:a16="http://schemas.microsoft.com/office/drawing/2014/main" id="{4836C9A8-3C77-4F79-B33E-CDA4A942BE75}"/>
                </a:ext>
              </a:extLst>
            </p:cNvPr>
            <p:cNvSpPr>
              <a:spLocks noEditPoints="1"/>
            </p:cNvSpPr>
            <p:nvPr/>
          </p:nvSpPr>
          <p:spPr bwMode="auto">
            <a:xfrm>
              <a:off x="7629" y="2635"/>
              <a:ext cx="184" cy="183"/>
            </a:xfrm>
            <a:custGeom>
              <a:avLst/>
              <a:gdLst>
                <a:gd name="T0" fmla="*/ 119 w 184"/>
                <a:gd name="T1" fmla="*/ 162 h 183"/>
                <a:gd name="T2" fmla="*/ 141 w 184"/>
                <a:gd name="T3" fmla="*/ 173 h 183"/>
                <a:gd name="T4" fmla="*/ 162 w 184"/>
                <a:gd name="T5" fmla="*/ 122 h 183"/>
                <a:gd name="T6" fmla="*/ 184 w 184"/>
                <a:gd name="T7" fmla="*/ 115 h 183"/>
                <a:gd name="T8" fmla="*/ 184 w 184"/>
                <a:gd name="T9" fmla="*/ 70 h 183"/>
                <a:gd name="T10" fmla="*/ 163 w 184"/>
                <a:gd name="T11" fmla="*/ 65 h 183"/>
                <a:gd name="T12" fmla="*/ 169 w 184"/>
                <a:gd name="T13" fmla="*/ 50 h 183"/>
                <a:gd name="T14" fmla="*/ 140 w 184"/>
                <a:gd name="T15" fmla="*/ 11 h 183"/>
                <a:gd name="T16" fmla="*/ 119 w 184"/>
                <a:gd name="T17" fmla="*/ 21 h 183"/>
                <a:gd name="T18" fmla="*/ 69 w 184"/>
                <a:gd name="T19" fmla="*/ 0 h 183"/>
                <a:gd name="T20" fmla="*/ 62 w 184"/>
                <a:gd name="T21" fmla="*/ 22 h 183"/>
                <a:gd name="T22" fmla="*/ 11 w 184"/>
                <a:gd name="T23" fmla="*/ 44 h 183"/>
                <a:gd name="T24" fmla="*/ 22 w 184"/>
                <a:gd name="T25" fmla="*/ 65 h 183"/>
                <a:gd name="T26" fmla="*/ 0 w 184"/>
                <a:gd name="T27" fmla="*/ 116 h 183"/>
                <a:gd name="T28" fmla="*/ 22 w 184"/>
                <a:gd name="T29" fmla="*/ 117 h 183"/>
                <a:gd name="T30" fmla="*/ 11 w 184"/>
                <a:gd name="T31" fmla="*/ 140 h 183"/>
                <a:gd name="T32" fmla="*/ 44 w 184"/>
                <a:gd name="T33" fmla="*/ 172 h 183"/>
                <a:gd name="T34" fmla="*/ 66 w 184"/>
                <a:gd name="T35" fmla="*/ 161 h 183"/>
                <a:gd name="T36" fmla="*/ 107 w 184"/>
                <a:gd name="T37" fmla="*/ 183 h 183"/>
                <a:gd name="T38" fmla="*/ 117 w 184"/>
                <a:gd name="T39" fmla="*/ 174 h 183"/>
                <a:gd name="T40" fmla="*/ 101 w 184"/>
                <a:gd name="T41" fmla="*/ 151 h 183"/>
                <a:gd name="T42" fmla="*/ 85 w 184"/>
                <a:gd name="T43" fmla="*/ 164 h 183"/>
                <a:gd name="T44" fmla="*/ 80 w 184"/>
                <a:gd name="T45" fmla="*/ 147 h 183"/>
                <a:gd name="T46" fmla="*/ 56 w 184"/>
                <a:gd name="T47" fmla="*/ 140 h 183"/>
                <a:gd name="T48" fmla="*/ 36 w 184"/>
                <a:gd name="T49" fmla="*/ 138 h 183"/>
                <a:gd name="T50" fmla="*/ 44 w 184"/>
                <a:gd name="T51" fmla="*/ 121 h 183"/>
                <a:gd name="T52" fmla="*/ 37 w 184"/>
                <a:gd name="T53" fmla="*/ 104 h 183"/>
                <a:gd name="T54" fmla="*/ 19 w 184"/>
                <a:gd name="T55" fmla="*/ 98 h 183"/>
                <a:gd name="T56" fmla="*/ 30 w 184"/>
                <a:gd name="T57" fmla="*/ 83 h 183"/>
                <a:gd name="T58" fmla="*/ 37 w 184"/>
                <a:gd name="T59" fmla="*/ 79 h 183"/>
                <a:gd name="T60" fmla="*/ 45 w 184"/>
                <a:gd name="T61" fmla="*/ 58 h 183"/>
                <a:gd name="T62" fmla="*/ 47 w 184"/>
                <a:gd name="T63" fmla="*/ 35 h 183"/>
                <a:gd name="T64" fmla="*/ 62 w 184"/>
                <a:gd name="T65" fmla="*/ 43 h 183"/>
                <a:gd name="T66" fmla="*/ 83 w 184"/>
                <a:gd name="T67" fmla="*/ 32 h 183"/>
                <a:gd name="T68" fmla="*/ 100 w 184"/>
                <a:gd name="T69" fmla="*/ 19 h 183"/>
                <a:gd name="T70" fmla="*/ 106 w 184"/>
                <a:gd name="T71" fmla="*/ 35 h 183"/>
                <a:gd name="T72" fmla="*/ 128 w 184"/>
                <a:gd name="T73" fmla="*/ 43 h 183"/>
                <a:gd name="T74" fmla="*/ 149 w 184"/>
                <a:gd name="T75" fmla="*/ 45 h 183"/>
                <a:gd name="T76" fmla="*/ 141 w 184"/>
                <a:gd name="T77" fmla="*/ 62 h 183"/>
                <a:gd name="T78" fmla="*/ 152 w 184"/>
                <a:gd name="T79" fmla="*/ 83 h 183"/>
                <a:gd name="T80" fmla="*/ 165 w 184"/>
                <a:gd name="T81" fmla="*/ 98 h 183"/>
                <a:gd name="T82" fmla="*/ 149 w 184"/>
                <a:gd name="T83" fmla="*/ 104 h 183"/>
                <a:gd name="T84" fmla="*/ 141 w 184"/>
                <a:gd name="T85" fmla="*/ 127 h 183"/>
                <a:gd name="T86" fmla="*/ 139 w 184"/>
                <a:gd name="T87" fmla="*/ 148 h 183"/>
                <a:gd name="T88" fmla="*/ 123 w 184"/>
                <a:gd name="T89" fmla="*/ 140 h 183"/>
                <a:gd name="T90" fmla="*/ 106 w 184"/>
                <a:gd name="T91" fmla="*/ 14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 h="183">
                  <a:moveTo>
                    <a:pt x="117" y="174"/>
                  </a:moveTo>
                  <a:lnTo>
                    <a:pt x="119" y="162"/>
                  </a:lnTo>
                  <a:lnTo>
                    <a:pt x="124" y="160"/>
                  </a:lnTo>
                  <a:lnTo>
                    <a:pt x="141" y="173"/>
                  </a:lnTo>
                  <a:lnTo>
                    <a:pt x="173" y="140"/>
                  </a:lnTo>
                  <a:lnTo>
                    <a:pt x="162" y="122"/>
                  </a:lnTo>
                  <a:lnTo>
                    <a:pt x="163" y="119"/>
                  </a:lnTo>
                  <a:lnTo>
                    <a:pt x="184" y="115"/>
                  </a:lnTo>
                  <a:lnTo>
                    <a:pt x="184" y="76"/>
                  </a:lnTo>
                  <a:lnTo>
                    <a:pt x="184" y="70"/>
                  </a:lnTo>
                  <a:lnTo>
                    <a:pt x="177" y="68"/>
                  </a:lnTo>
                  <a:lnTo>
                    <a:pt x="163" y="65"/>
                  </a:lnTo>
                  <a:lnTo>
                    <a:pt x="162" y="60"/>
                  </a:lnTo>
                  <a:lnTo>
                    <a:pt x="169" y="50"/>
                  </a:lnTo>
                  <a:lnTo>
                    <a:pt x="173" y="43"/>
                  </a:lnTo>
                  <a:lnTo>
                    <a:pt x="140" y="11"/>
                  </a:lnTo>
                  <a:lnTo>
                    <a:pt x="124" y="22"/>
                  </a:lnTo>
                  <a:lnTo>
                    <a:pt x="119" y="21"/>
                  </a:lnTo>
                  <a:lnTo>
                    <a:pt x="115" y="0"/>
                  </a:lnTo>
                  <a:lnTo>
                    <a:pt x="69" y="0"/>
                  </a:lnTo>
                  <a:lnTo>
                    <a:pt x="66" y="20"/>
                  </a:lnTo>
                  <a:lnTo>
                    <a:pt x="62" y="22"/>
                  </a:lnTo>
                  <a:lnTo>
                    <a:pt x="44" y="11"/>
                  </a:lnTo>
                  <a:lnTo>
                    <a:pt x="11" y="44"/>
                  </a:lnTo>
                  <a:lnTo>
                    <a:pt x="24" y="60"/>
                  </a:lnTo>
                  <a:lnTo>
                    <a:pt x="22" y="65"/>
                  </a:lnTo>
                  <a:lnTo>
                    <a:pt x="0" y="69"/>
                  </a:lnTo>
                  <a:lnTo>
                    <a:pt x="0" y="116"/>
                  </a:lnTo>
                  <a:lnTo>
                    <a:pt x="10" y="116"/>
                  </a:lnTo>
                  <a:lnTo>
                    <a:pt x="22" y="117"/>
                  </a:lnTo>
                  <a:lnTo>
                    <a:pt x="24" y="122"/>
                  </a:lnTo>
                  <a:lnTo>
                    <a:pt x="11" y="140"/>
                  </a:lnTo>
                  <a:lnTo>
                    <a:pt x="38" y="166"/>
                  </a:lnTo>
                  <a:lnTo>
                    <a:pt x="44" y="172"/>
                  </a:lnTo>
                  <a:lnTo>
                    <a:pt x="61" y="160"/>
                  </a:lnTo>
                  <a:lnTo>
                    <a:pt x="66" y="161"/>
                  </a:lnTo>
                  <a:lnTo>
                    <a:pt x="69" y="183"/>
                  </a:lnTo>
                  <a:lnTo>
                    <a:pt x="107" y="183"/>
                  </a:lnTo>
                  <a:lnTo>
                    <a:pt x="117" y="183"/>
                  </a:lnTo>
                  <a:lnTo>
                    <a:pt x="117" y="174"/>
                  </a:lnTo>
                  <a:close/>
                  <a:moveTo>
                    <a:pt x="106" y="147"/>
                  </a:moveTo>
                  <a:lnTo>
                    <a:pt x="101" y="151"/>
                  </a:lnTo>
                  <a:lnTo>
                    <a:pt x="99" y="164"/>
                  </a:lnTo>
                  <a:lnTo>
                    <a:pt x="85" y="164"/>
                  </a:lnTo>
                  <a:lnTo>
                    <a:pt x="83" y="151"/>
                  </a:lnTo>
                  <a:lnTo>
                    <a:pt x="80" y="147"/>
                  </a:lnTo>
                  <a:lnTo>
                    <a:pt x="62" y="140"/>
                  </a:lnTo>
                  <a:lnTo>
                    <a:pt x="56" y="140"/>
                  </a:lnTo>
                  <a:lnTo>
                    <a:pt x="45" y="147"/>
                  </a:lnTo>
                  <a:lnTo>
                    <a:pt x="36" y="138"/>
                  </a:lnTo>
                  <a:lnTo>
                    <a:pt x="43" y="127"/>
                  </a:lnTo>
                  <a:lnTo>
                    <a:pt x="44" y="121"/>
                  </a:lnTo>
                  <a:lnTo>
                    <a:pt x="38" y="108"/>
                  </a:lnTo>
                  <a:lnTo>
                    <a:pt x="37" y="104"/>
                  </a:lnTo>
                  <a:lnTo>
                    <a:pt x="32" y="101"/>
                  </a:lnTo>
                  <a:lnTo>
                    <a:pt x="19" y="98"/>
                  </a:lnTo>
                  <a:lnTo>
                    <a:pt x="19" y="84"/>
                  </a:lnTo>
                  <a:lnTo>
                    <a:pt x="30" y="83"/>
                  </a:lnTo>
                  <a:lnTo>
                    <a:pt x="32" y="82"/>
                  </a:lnTo>
                  <a:lnTo>
                    <a:pt x="37" y="79"/>
                  </a:lnTo>
                  <a:lnTo>
                    <a:pt x="43" y="63"/>
                  </a:lnTo>
                  <a:lnTo>
                    <a:pt x="45" y="58"/>
                  </a:lnTo>
                  <a:lnTo>
                    <a:pt x="36" y="45"/>
                  </a:lnTo>
                  <a:lnTo>
                    <a:pt x="47" y="35"/>
                  </a:lnTo>
                  <a:lnTo>
                    <a:pt x="56" y="43"/>
                  </a:lnTo>
                  <a:lnTo>
                    <a:pt x="62" y="43"/>
                  </a:lnTo>
                  <a:lnTo>
                    <a:pt x="80" y="35"/>
                  </a:lnTo>
                  <a:lnTo>
                    <a:pt x="83" y="32"/>
                  </a:lnTo>
                  <a:lnTo>
                    <a:pt x="86" y="19"/>
                  </a:lnTo>
                  <a:lnTo>
                    <a:pt x="100" y="19"/>
                  </a:lnTo>
                  <a:lnTo>
                    <a:pt x="101" y="32"/>
                  </a:lnTo>
                  <a:lnTo>
                    <a:pt x="106" y="35"/>
                  </a:lnTo>
                  <a:lnTo>
                    <a:pt x="123" y="43"/>
                  </a:lnTo>
                  <a:lnTo>
                    <a:pt x="128" y="43"/>
                  </a:lnTo>
                  <a:lnTo>
                    <a:pt x="139" y="35"/>
                  </a:lnTo>
                  <a:lnTo>
                    <a:pt x="149" y="45"/>
                  </a:lnTo>
                  <a:lnTo>
                    <a:pt x="141" y="56"/>
                  </a:lnTo>
                  <a:lnTo>
                    <a:pt x="141" y="62"/>
                  </a:lnTo>
                  <a:lnTo>
                    <a:pt x="149" y="79"/>
                  </a:lnTo>
                  <a:lnTo>
                    <a:pt x="152" y="83"/>
                  </a:lnTo>
                  <a:lnTo>
                    <a:pt x="165" y="84"/>
                  </a:lnTo>
                  <a:lnTo>
                    <a:pt x="165" y="98"/>
                  </a:lnTo>
                  <a:lnTo>
                    <a:pt x="152" y="101"/>
                  </a:lnTo>
                  <a:lnTo>
                    <a:pt x="149" y="104"/>
                  </a:lnTo>
                  <a:lnTo>
                    <a:pt x="141" y="122"/>
                  </a:lnTo>
                  <a:lnTo>
                    <a:pt x="141" y="127"/>
                  </a:lnTo>
                  <a:lnTo>
                    <a:pt x="149" y="138"/>
                  </a:lnTo>
                  <a:lnTo>
                    <a:pt x="139" y="148"/>
                  </a:lnTo>
                  <a:lnTo>
                    <a:pt x="128" y="140"/>
                  </a:lnTo>
                  <a:lnTo>
                    <a:pt x="123" y="140"/>
                  </a:lnTo>
                  <a:lnTo>
                    <a:pt x="112" y="145"/>
                  </a:lnTo>
                  <a:lnTo>
                    <a:pt x="106"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0" name="Freeform 47">
              <a:extLst>
                <a:ext uri="{FF2B5EF4-FFF2-40B4-BE49-F238E27FC236}">
                  <a16:creationId xmlns:a16="http://schemas.microsoft.com/office/drawing/2014/main" id="{01EAEDE5-1561-4AE9-964A-BFF8175652C9}"/>
                </a:ext>
              </a:extLst>
            </p:cNvPr>
            <p:cNvSpPr>
              <a:spLocks noEditPoints="1"/>
            </p:cNvSpPr>
            <p:nvPr/>
          </p:nvSpPr>
          <p:spPr bwMode="auto">
            <a:xfrm>
              <a:off x="7682" y="2686"/>
              <a:ext cx="79" cy="81"/>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34 w 67"/>
                <a:gd name="T11" fmla="*/ 52 h 68"/>
                <a:gd name="T12" fmla="*/ 16 w 67"/>
                <a:gd name="T13" fmla="*/ 34 h 68"/>
                <a:gd name="T14" fmla="*/ 34 w 67"/>
                <a:gd name="T15" fmla="*/ 16 h 68"/>
                <a:gd name="T16" fmla="*/ 51 w 67"/>
                <a:gd name="T17" fmla="*/ 34 h 68"/>
                <a:gd name="T18" fmla="*/ 34 w 67"/>
                <a:gd name="T19"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8">
                  <a:moveTo>
                    <a:pt x="34" y="0"/>
                  </a:moveTo>
                  <a:cubicBezTo>
                    <a:pt x="15" y="0"/>
                    <a:pt x="0" y="15"/>
                    <a:pt x="0" y="34"/>
                  </a:cubicBezTo>
                  <a:cubicBezTo>
                    <a:pt x="0" y="53"/>
                    <a:pt x="15" y="68"/>
                    <a:pt x="34" y="68"/>
                  </a:cubicBezTo>
                  <a:cubicBezTo>
                    <a:pt x="52" y="68"/>
                    <a:pt x="67" y="53"/>
                    <a:pt x="67" y="34"/>
                  </a:cubicBezTo>
                  <a:cubicBezTo>
                    <a:pt x="67" y="15"/>
                    <a:pt x="52" y="0"/>
                    <a:pt x="34" y="0"/>
                  </a:cubicBezTo>
                  <a:close/>
                  <a:moveTo>
                    <a:pt x="34" y="52"/>
                  </a:moveTo>
                  <a:cubicBezTo>
                    <a:pt x="24" y="52"/>
                    <a:pt x="16" y="44"/>
                    <a:pt x="16" y="34"/>
                  </a:cubicBezTo>
                  <a:cubicBezTo>
                    <a:pt x="16" y="24"/>
                    <a:pt x="24" y="16"/>
                    <a:pt x="34" y="16"/>
                  </a:cubicBezTo>
                  <a:cubicBezTo>
                    <a:pt x="43" y="16"/>
                    <a:pt x="51" y="24"/>
                    <a:pt x="51" y="34"/>
                  </a:cubicBezTo>
                  <a:cubicBezTo>
                    <a:pt x="51" y="44"/>
                    <a:pt x="43" y="52"/>
                    <a:pt x="3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71" name="Group 36">
            <a:extLst>
              <a:ext uri="{FF2B5EF4-FFF2-40B4-BE49-F238E27FC236}">
                <a16:creationId xmlns:a16="http://schemas.microsoft.com/office/drawing/2014/main" id="{EBDE7449-D7D4-459E-94C4-D1911E39C9B9}"/>
              </a:ext>
            </a:extLst>
          </p:cNvPr>
          <p:cNvGrpSpPr>
            <a:grpSpLocks noChangeAspect="1"/>
          </p:cNvGrpSpPr>
          <p:nvPr/>
        </p:nvGrpSpPr>
        <p:grpSpPr bwMode="auto">
          <a:xfrm>
            <a:off x="11014903" y="1601673"/>
            <a:ext cx="237717" cy="420860"/>
            <a:chOff x="7746" y="1398"/>
            <a:chExt cx="257" cy="455"/>
          </a:xfrm>
          <a:solidFill>
            <a:schemeClr val="bg1"/>
          </a:solidFill>
        </p:grpSpPr>
        <p:sp>
          <p:nvSpPr>
            <p:cNvPr id="172" name="Freeform 37">
              <a:extLst>
                <a:ext uri="{FF2B5EF4-FFF2-40B4-BE49-F238E27FC236}">
                  <a16:creationId xmlns:a16="http://schemas.microsoft.com/office/drawing/2014/main" id="{45BFCCC8-605A-4BFB-82CE-5581161BA84B}"/>
                </a:ext>
              </a:extLst>
            </p:cNvPr>
            <p:cNvSpPr>
              <a:spLocks noEditPoints="1"/>
            </p:cNvSpPr>
            <p:nvPr/>
          </p:nvSpPr>
          <p:spPr bwMode="auto">
            <a:xfrm>
              <a:off x="7746" y="1585"/>
              <a:ext cx="257" cy="268"/>
            </a:xfrm>
            <a:custGeom>
              <a:avLst/>
              <a:gdLst>
                <a:gd name="T0" fmla="*/ 205 w 257"/>
                <a:gd name="T1" fmla="*/ 0 h 268"/>
                <a:gd name="T2" fmla="*/ 161 w 257"/>
                <a:gd name="T3" fmla="*/ 0 h 268"/>
                <a:gd name="T4" fmla="*/ 129 w 257"/>
                <a:gd name="T5" fmla="*/ 34 h 268"/>
                <a:gd name="T6" fmla="*/ 95 w 257"/>
                <a:gd name="T7" fmla="*/ 0 h 268"/>
                <a:gd name="T8" fmla="*/ 51 w 257"/>
                <a:gd name="T9" fmla="*/ 0 h 268"/>
                <a:gd name="T10" fmla="*/ 0 w 257"/>
                <a:gd name="T11" fmla="*/ 55 h 268"/>
                <a:gd name="T12" fmla="*/ 0 w 257"/>
                <a:gd name="T13" fmla="*/ 268 h 268"/>
                <a:gd name="T14" fmla="*/ 257 w 257"/>
                <a:gd name="T15" fmla="*/ 268 h 268"/>
                <a:gd name="T16" fmla="*/ 257 w 257"/>
                <a:gd name="T17" fmla="*/ 55 h 268"/>
                <a:gd name="T18" fmla="*/ 205 w 257"/>
                <a:gd name="T19" fmla="*/ 0 h 268"/>
                <a:gd name="T20" fmla="*/ 129 w 257"/>
                <a:gd name="T21" fmla="*/ 61 h 268"/>
                <a:gd name="T22" fmla="*/ 151 w 257"/>
                <a:gd name="T23" fmla="*/ 83 h 268"/>
                <a:gd name="T24" fmla="*/ 129 w 257"/>
                <a:gd name="T25" fmla="*/ 107 h 268"/>
                <a:gd name="T26" fmla="*/ 105 w 257"/>
                <a:gd name="T27" fmla="*/ 83 h 268"/>
                <a:gd name="T28" fmla="*/ 129 w 257"/>
                <a:gd name="T29" fmla="*/ 61 h 268"/>
                <a:gd name="T30" fmla="*/ 238 w 257"/>
                <a:gd name="T31" fmla="*/ 249 h 268"/>
                <a:gd name="T32" fmla="*/ 19 w 257"/>
                <a:gd name="T33" fmla="*/ 249 h 268"/>
                <a:gd name="T34" fmla="*/ 19 w 257"/>
                <a:gd name="T35" fmla="*/ 63 h 268"/>
                <a:gd name="T36" fmla="*/ 60 w 257"/>
                <a:gd name="T37" fmla="*/ 19 h 268"/>
                <a:gd name="T38" fmla="*/ 88 w 257"/>
                <a:gd name="T39" fmla="*/ 19 h 268"/>
                <a:gd name="T40" fmla="*/ 116 w 257"/>
                <a:gd name="T41" fmla="*/ 47 h 268"/>
                <a:gd name="T42" fmla="*/ 79 w 257"/>
                <a:gd name="T43" fmla="*/ 83 h 268"/>
                <a:gd name="T44" fmla="*/ 129 w 257"/>
                <a:gd name="T45" fmla="*/ 133 h 268"/>
                <a:gd name="T46" fmla="*/ 179 w 257"/>
                <a:gd name="T47" fmla="*/ 83 h 268"/>
                <a:gd name="T48" fmla="*/ 142 w 257"/>
                <a:gd name="T49" fmla="*/ 47 h 268"/>
                <a:gd name="T50" fmla="*/ 168 w 257"/>
                <a:gd name="T51" fmla="*/ 19 h 268"/>
                <a:gd name="T52" fmla="*/ 196 w 257"/>
                <a:gd name="T53" fmla="*/ 19 h 268"/>
                <a:gd name="T54" fmla="*/ 238 w 257"/>
                <a:gd name="T55" fmla="*/ 63 h 268"/>
                <a:gd name="T56" fmla="*/ 238 w 257"/>
                <a:gd name="T57" fmla="*/ 24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68">
                  <a:moveTo>
                    <a:pt x="205" y="0"/>
                  </a:moveTo>
                  <a:lnTo>
                    <a:pt x="161" y="0"/>
                  </a:lnTo>
                  <a:lnTo>
                    <a:pt x="129" y="34"/>
                  </a:lnTo>
                  <a:lnTo>
                    <a:pt x="95" y="0"/>
                  </a:lnTo>
                  <a:lnTo>
                    <a:pt x="51" y="0"/>
                  </a:lnTo>
                  <a:lnTo>
                    <a:pt x="0" y="55"/>
                  </a:lnTo>
                  <a:lnTo>
                    <a:pt x="0" y="268"/>
                  </a:lnTo>
                  <a:lnTo>
                    <a:pt x="257" y="268"/>
                  </a:lnTo>
                  <a:lnTo>
                    <a:pt x="257" y="55"/>
                  </a:lnTo>
                  <a:lnTo>
                    <a:pt x="205" y="0"/>
                  </a:lnTo>
                  <a:close/>
                  <a:moveTo>
                    <a:pt x="129" y="61"/>
                  </a:moveTo>
                  <a:lnTo>
                    <a:pt x="151" y="83"/>
                  </a:lnTo>
                  <a:lnTo>
                    <a:pt x="129" y="107"/>
                  </a:lnTo>
                  <a:lnTo>
                    <a:pt x="105" y="83"/>
                  </a:lnTo>
                  <a:lnTo>
                    <a:pt x="129" y="61"/>
                  </a:lnTo>
                  <a:close/>
                  <a:moveTo>
                    <a:pt x="238" y="249"/>
                  </a:moveTo>
                  <a:lnTo>
                    <a:pt x="19" y="249"/>
                  </a:lnTo>
                  <a:lnTo>
                    <a:pt x="19" y="63"/>
                  </a:lnTo>
                  <a:lnTo>
                    <a:pt x="60" y="19"/>
                  </a:lnTo>
                  <a:lnTo>
                    <a:pt x="88" y="19"/>
                  </a:lnTo>
                  <a:lnTo>
                    <a:pt x="116" y="47"/>
                  </a:lnTo>
                  <a:lnTo>
                    <a:pt x="79" y="83"/>
                  </a:lnTo>
                  <a:lnTo>
                    <a:pt x="129" y="133"/>
                  </a:lnTo>
                  <a:lnTo>
                    <a:pt x="179" y="83"/>
                  </a:lnTo>
                  <a:lnTo>
                    <a:pt x="142" y="47"/>
                  </a:lnTo>
                  <a:lnTo>
                    <a:pt x="168" y="19"/>
                  </a:lnTo>
                  <a:lnTo>
                    <a:pt x="196" y="19"/>
                  </a:lnTo>
                  <a:lnTo>
                    <a:pt x="238" y="63"/>
                  </a:lnTo>
                  <a:lnTo>
                    <a:pt x="23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3" name="Freeform 38">
              <a:extLst>
                <a:ext uri="{FF2B5EF4-FFF2-40B4-BE49-F238E27FC236}">
                  <a16:creationId xmlns:a16="http://schemas.microsoft.com/office/drawing/2014/main" id="{FC5B9DE3-7E48-4DBA-9407-74C8E3148EF5}"/>
                </a:ext>
              </a:extLst>
            </p:cNvPr>
            <p:cNvSpPr>
              <a:spLocks noEditPoints="1"/>
            </p:cNvSpPr>
            <p:nvPr/>
          </p:nvSpPr>
          <p:spPr bwMode="auto">
            <a:xfrm>
              <a:off x="7784" y="1398"/>
              <a:ext cx="180" cy="179"/>
            </a:xfrm>
            <a:custGeom>
              <a:avLst/>
              <a:gdLst>
                <a:gd name="T0" fmla="*/ 76 w 151"/>
                <a:gd name="T1" fmla="*/ 151 h 151"/>
                <a:gd name="T2" fmla="*/ 151 w 151"/>
                <a:gd name="T3" fmla="*/ 75 h 151"/>
                <a:gd name="T4" fmla="*/ 76 w 151"/>
                <a:gd name="T5" fmla="*/ 0 h 151"/>
                <a:gd name="T6" fmla="*/ 0 w 151"/>
                <a:gd name="T7" fmla="*/ 75 h 151"/>
                <a:gd name="T8" fmla="*/ 76 w 151"/>
                <a:gd name="T9" fmla="*/ 151 h 151"/>
                <a:gd name="T10" fmla="*/ 76 w 151"/>
                <a:gd name="T11" fmla="*/ 16 h 151"/>
                <a:gd name="T12" fmla="*/ 135 w 151"/>
                <a:gd name="T13" fmla="*/ 75 h 151"/>
                <a:gd name="T14" fmla="*/ 76 w 151"/>
                <a:gd name="T15" fmla="*/ 135 h 151"/>
                <a:gd name="T16" fmla="*/ 16 w 151"/>
                <a:gd name="T17" fmla="*/ 75 h 151"/>
                <a:gd name="T18" fmla="*/ 76 w 151"/>
                <a:gd name="T19" fmla="*/ 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1">
                  <a:moveTo>
                    <a:pt x="76" y="151"/>
                  </a:moveTo>
                  <a:cubicBezTo>
                    <a:pt x="117" y="151"/>
                    <a:pt x="151" y="117"/>
                    <a:pt x="151" y="75"/>
                  </a:cubicBezTo>
                  <a:cubicBezTo>
                    <a:pt x="151" y="34"/>
                    <a:pt x="117" y="0"/>
                    <a:pt x="76" y="0"/>
                  </a:cubicBezTo>
                  <a:cubicBezTo>
                    <a:pt x="34" y="0"/>
                    <a:pt x="0" y="34"/>
                    <a:pt x="0" y="75"/>
                  </a:cubicBezTo>
                  <a:cubicBezTo>
                    <a:pt x="0" y="117"/>
                    <a:pt x="34" y="151"/>
                    <a:pt x="76" y="151"/>
                  </a:cubicBezTo>
                  <a:close/>
                  <a:moveTo>
                    <a:pt x="76" y="16"/>
                  </a:moveTo>
                  <a:cubicBezTo>
                    <a:pt x="109" y="16"/>
                    <a:pt x="135" y="43"/>
                    <a:pt x="135" y="75"/>
                  </a:cubicBezTo>
                  <a:cubicBezTo>
                    <a:pt x="135" y="108"/>
                    <a:pt x="109" y="135"/>
                    <a:pt x="76" y="135"/>
                  </a:cubicBezTo>
                  <a:cubicBezTo>
                    <a:pt x="43" y="135"/>
                    <a:pt x="16" y="108"/>
                    <a:pt x="16" y="75"/>
                  </a:cubicBezTo>
                  <a:cubicBezTo>
                    <a:pt x="16" y="43"/>
                    <a:pt x="43" y="16"/>
                    <a:pt x="7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139087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CE49-79AE-4483-A1A2-5CC130EDC5E5}"/>
              </a:ext>
            </a:extLst>
          </p:cNvPr>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11B08753-08C6-407A-A7C8-D06DD47CC9BE}"/>
              </a:ext>
            </a:extLst>
          </p:cNvPr>
          <p:cNvSpPr txBox="1"/>
          <p:nvPr/>
        </p:nvSpPr>
        <p:spPr>
          <a:xfrm>
            <a:off x="613093" y="5073134"/>
            <a:ext cx="4225516" cy="184666"/>
          </a:xfrm>
          <a:prstGeom prst="rect">
            <a:avLst/>
          </a:prstGeom>
        </p:spPr>
        <p:txBody>
          <a:bodyPr wrap="none" lIns="0" tIns="0" rIns="0" bIns="0" rtlCol="0">
            <a:spAutoFit/>
          </a:bodyPr>
          <a:lstStyle/>
          <a:p>
            <a:pPr algn="l">
              <a:spcAft>
                <a:spcPts val="600"/>
              </a:spcAft>
            </a:pPr>
            <a:r>
              <a:rPr lang="en-US" sz="1200" dirty="0"/>
              <a:t>Please email any questions to </a:t>
            </a:r>
            <a:r>
              <a:rPr lang="en-US" sz="1200" dirty="0">
                <a:hlinkClick r:id="rId2"/>
              </a:rPr>
              <a:t>PowerPoint@vmware.com</a:t>
            </a:r>
            <a:r>
              <a:rPr lang="en-US" sz="1200" dirty="0"/>
              <a:t> </a:t>
            </a:r>
          </a:p>
        </p:txBody>
      </p:sp>
    </p:spTree>
    <p:extLst>
      <p:ext uri="{BB962C8B-B14F-4D97-AF65-F5344CB8AC3E}">
        <p14:creationId xmlns:p14="http://schemas.microsoft.com/office/powerpoint/2010/main" val="11578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72FDF-C8F4-3E44-8B17-1E01506C5964}"/>
              </a:ext>
            </a:extLst>
          </p:cNvPr>
          <p:cNvSpPr/>
          <p:nvPr/>
        </p:nvSpPr>
        <p:spPr>
          <a:xfrm>
            <a:off x="2902012" y="1601427"/>
            <a:ext cx="3315908" cy="365514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5" name="Rectangle 4">
            <a:extLst>
              <a:ext uri="{FF2B5EF4-FFF2-40B4-BE49-F238E27FC236}">
                <a16:creationId xmlns:a16="http://schemas.microsoft.com/office/drawing/2014/main" id="{33550FF5-1D59-674A-87C7-8E767137ABA2}"/>
              </a:ext>
            </a:extLst>
          </p:cNvPr>
          <p:cNvSpPr/>
          <p:nvPr/>
        </p:nvSpPr>
        <p:spPr>
          <a:xfrm>
            <a:off x="3289657" y="1951664"/>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SFCAPD</a:t>
            </a:r>
            <a:endParaRPr lang="en-US" sz="1600" dirty="0">
              <a:solidFill>
                <a:schemeClr val="bg1"/>
              </a:solidFill>
            </a:endParaRPr>
          </a:p>
        </p:txBody>
      </p:sp>
      <p:sp>
        <p:nvSpPr>
          <p:cNvPr id="6" name="Rectangle 5">
            <a:extLst>
              <a:ext uri="{FF2B5EF4-FFF2-40B4-BE49-F238E27FC236}">
                <a16:creationId xmlns:a16="http://schemas.microsoft.com/office/drawing/2014/main" id="{3733DB19-A8A2-914F-AC60-543D12BB666F}"/>
              </a:ext>
            </a:extLst>
          </p:cNvPr>
          <p:cNvSpPr/>
          <p:nvPr/>
        </p:nvSpPr>
        <p:spPr>
          <a:xfrm>
            <a:off x="3289656" y="3091535"/>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Flow Processor</a:t>
            </a:r>
            <a:endParaRPr lang="en-US" sz="1600" dirty="0">
              <a:solidFill>
                <a:schemeClr val="bg1"/>
              </a:solidFill>
            </a:endParaRPr>
          </a:p>
        </p:txBody>
      </p:sp>
      <p:sp>
        <p:nvSpPr>
          <p:cNvPr id="7" name="Rectangle 6">
            <a:extLst>
              <a:ext uri="{FF2B5EF4-FFF2-40B4-BE49-F238E27FC236}">
                <a16:creationId xmlns:a16="http://schemas.microsoft.com/office/drawing/2014/main" id="{1EF2FF3E-A030-204F-8BE3-5AF2D638CF19}"/>
              </a:ext>
            </a:extLst>
          </p:cNvPr>
          <p:cNvSpPr/>
          <p:nvPr/>
        </p:nvSpPr>
        <p:spPr>
          <a:xfrm>
            <a:off x="3289656" y="4231406"/>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 Service</a:t>
            </a:r>
            <a:endParaRPr lang="en-US" sz="1600" dirty="0">
              <a:solidFill>
                <a:schemeClr val="bg1"/>
              </a:solidFill>
            </a:endParaRPr>
          </a:p>
        </p:txBody>
      </p:sp>
      <p:sp>
        <p:nvSpPr>
          <p:cNvPr id="8" name="TextBox 7">
            <a:extLst>
              <a:ext uri="{FF2B5EF4-FFF2-40B4-BE49-F238E27FC236}">
                <a16:creationId xmlns:a16="http://schemas.microsoft.com/office/drawing/2014/main" id="{AB1C2620-273C-A644-A668-88E89ED00DE2}"/>
              </a:ext>
            </a:extLst>
          </p:cNvPr>
          <p:cNvSpPr txBox="1"/>
          <p:nvPr/>
        </p:nvSpPr>
        <p:spPr>
          <a:xfrm>
            <a:off x="3986890" y="1206165"/>
            <a:ext cx="1146148" cy="307777"/>
          </a:xfrm>
          <a:prstGeom prst="rect">
            <a:avLst/>
          </a:prstGeom>
        </p:spPr>
        <p:txBody>
          <a:bodyPr wrap="none" lIns="0" tIns="0" rIns="0" bIns="0" rtlCol="0">
            <a:spAutoFit/>
          </a:bodyPr>
          <a:lstStyle/>
          <a:p>
            <a:pPr algn="l">
              <a:spcAft>
                <a:spcPts val="600"/>
              </a:spcAft>
            </a:pPr>
            <a:r>
              <a:rPr lang="en-US" sz="2000" b="1" dirty="0"/>
              <a:t>Collector</a:t>
            </a:r>
          </a:p>
        </p:txBody>
      </p:sp>
      <p:cxnSp>
        <p:nvCxnSpPr>
          <p:cNvPr id="9" name="Straight Arrow Connector 8">
            <a:extLst>
              <a:ext uri="{FF2B5EF4-FFF2-40B4-BE49-F238E27FC236}">
                <a16:creationId xmlns:a16="http://schemas.microsoft.com/office/drawing/2014/main" id="{837202DD-FFBF-B94A-BC64-D4913B503070}"/>
              </a:ext>
            </a:extLst>
          </p:cNvPr>
          <p:cNvCxnSpPr>
            <a:cxnSpLocks/>
            <a:endCxn id="5" idx="1"/>
          </p:cNvCxnSpPr>
          <p:nvPr/>
        </p:nvCxnSpPr>
        <p:spPr bwMode="gray">
          <a:xfrm flipV="1">
            <a:off x="811036" y="2280226"/>
            <a:ext cx="2478621"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CA28FC-C8C7-E84A-8349-A8F484ABD565}"/>
              </a:ext>
            </a:extLst>
          </p:cNvPr>
          <p:cNvSpPr txBox="1"/>
          <p:nvPr/>
        </p:nvSpPr>
        <p:spPr>
          <a:xfrm>
            <a:off x="811035" y="1851380"/>
            <a:ext cx="1227900" cy="369332"/>
          </a:xfrm>
          <a:prstGeom prst="rect">
            <a:avLst/>
          </a:prstGeom>
        </p:spPr>
        <p:txBody>
          <a:bodyPr wrap="none" lIns="0" tIns="0" rIns="0" bIns="0" rtlCol="0">
            <a:spAutoFit/>
          </a:bodyPr>
          <a:lstStyle/>
          <a:p>
            <a:pPr algn="l">
              <a:spcAft>
                <a:spcPts val="600"/>
              </a:spcAft>
            </a:pPr>
            <a:r>
              <a:rPr lang="en-US" sz="1200" dirty="0"/>
              <a:t>Incoming sFlow </a:t>
            </a:r>
            <a:br>
              <a:rPr lang="en-US" sz="1200" dirty="0"/>
            </a:br>
            <a:r>
              <a:rPr lang="en-US" sz="1200" dirty="0"/>
              <a:t>(UDP Port 6343)</a:t>
            </a:r>
          </a:p>
        </p:txBody>
      </p:sp>
      <p:cxnSp>
        <p:nvCxnSpPr>
          <p:cNvPr id="13" name="Straight Arrow Connector 12">
            <a:extLst>
              <a:ext uri="{FF2B5EF4-FFF2-40B4-BE49-F238E27FC236}">
                <a16:creationId xmlns:a16="http://schemas.microsoft.com/office/drawing/2014/main" id="{7DECB54E-BB36-8A4A-B38C-11547BA54C89}"/>
              </a:ext>
            </a:extLst>
          </p:cNvPr>
          <p:cNvCxnSpPr>
            <a:cxnSpLocks/>
            <a:stCxn id="5" idx="3"/>
          </p:cNvCxnSpPr>
          <p:nvPr/>
        </p:nvCxnSpPr>
        <p:spPr bwMode="gray">
          <a:xfrm>
            <a:off x="5830274" y="2280226"/>
            <a:ext cx="2470888"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B430B4-1ABF-AB41-8760-9A9B7AFA08AF}"/>
              </a:ext>
            </a:extLst>
          </p:cNvPr>
          <p:cNvSpPr txBox="1"/>
          <p:nvPr/>
        </p:nvSpPr>
        <p:spPr>
          <a:xfrm>
            <a:off x="6579537" y="1851380"/>
            <a:ext cx="1721625" cy="369332"/>
          </a:xfrm>
          <a:prstGeom prst="rect">
            <a:avLst/>
          </a:prstGeom>
        </p:spPr>
        <p:txBody>
          <a:bodyPr wrap="none" lIns="0" tIns="0" rIns="0" bIns="0" rtlCol="0">
            <a:spAutoFit/>
          </a:bodyPr>
          <a:lstStyle/>
          <a:p>
            <a:pPr algn="l">
              <a:spcAft>
                <a:spcPts val="600"/>
              </a:spcAft>
            </a:pPr>
            <a:r>
              <a:rPr lang="en-US" sz="1200" dirty="0" err="1"/>
              <a:t>Sfcapd</a:t>
            </a:r>
            <a:r>
              <a:rPr lang="en-US" sz="1200" dirty="0"/>
              <a:t> data files in</a:t>
            </a:r>
            <a:br>
              <a:rPr lang="en-US" sz="1200" dirty="0"/>
            </a:br>
            <a:r>
              <a:rPr lang="en-US" sz="1200" dirty="0"/>
              <a:t>/</a:t>
            </a:r>
            <a:r>
              <a:rPr lang="en-US" sz="1200" dirty="0" err="1"/>
              <a:t>var</a:t>
            </a:r>
            <a:r>
              <a:rPr lang="en-US" sz="1200" dirty="0"/>
              <a:t>/flows/</a:t>
            </a:r>
            <a:r>
              <a:rPr lang="en-US" sz="1200" dirty="0" err="1"/>
              <a:t>vds</a:t>
            </a:r>
            <a:r>
              <a:rPr lang="en-US" sz="1200" dirty="0"/>
              <a:t>/</a:t>
            </a:r>
            <a:r>
              <a:rPr lang="en-US" sz="1200" dirty="0" err="1"/>
              <a:t>sfcapd</a:t>
            </a:r>
            <a:r>
              <a:rPr lang="en-US" sz="1200" dirty="0"/>
              <a:t>/</a:t>
            </a:r>
          </a:p>
        </p:txBody>
      </p:sp>
      <p:cxnSp>
        <p:nvCxnSpPr>
          <p:cNvPr id="20" name="Straight Arrow Connector 19">
            <a:extLst>
              <a:ext uri="{FF2B5EF4-FFF2-40B4-BE49-F238E27FC236}">
                <a16:creationId xmlns:a16="http://schemas.microsoft.com/office/drawing/2014/main" id="{8516C065-70C5-724E-B34B-157E2E1BB022}"/>
              </a:ext>
            </a:extLst>
          </p:cNvPr>
          <p:cNvCxnSpPr>
            <a:cxnSpLocks/>
          </p:cNvCxnSpPr>
          <p:nvPr/>
        </p:nvCxnSpPr>
        <p:spPr bwMode="gray">
          <a:xfrm>
            <a:off x="818770" y="3429001"/>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A5391C-BD63-2C4E-9331-90FED27428A1}"/>
              </a:ext>
            </a:extLst>
          </p:cNvPr>
          <p:cNvSpPr txBox="1"/>
          <p:nvPr/>
        </p:nvSpPr>
        <p:spPr>
          <a:xfrm>
            <a:off x="818770" y="3000153"/>
            <a:ext cx="1979709" cy="369332"/>
          </a:xfrm>
          <a:prstGeom prst="rect">
            <a:avLst/>
          </a:prstGeom>
        </p:spPr>
        <p:txBody>
          <a:bodyPr wrap="none" lIns="0" tIns="0" rIns="0" bIns="0" rtlCol="0">
            <a:spAutoFit/>
          </a:bodyPr>
          <a:lstStyle/>
          <a:p>
            <a:pPr algn="l">
              <a:spcAft>
                <a:spcPts val="600"/>
              </a:spcAft>
            </a:pPr>
            <a:r>
              <a:rPr lang="en-US" sz="1200" dirty="0"/>
              <a:t>Ingest </a:t>
            </a:r>
            <a:r>
              <a:rPr lang="en-US" sz="1200" dirty="0" err="1"/>
              <a:t>sfcapd</a:t>
            </a:r>
            <a:r>
              <a:rPr lang="en-US" sz="1200" dirty="0"/>
              <a:t> data files via</a:t>
            </a:r>
            <a:br>
              <a:rPr lang="en-US" sz="1200" dirty="0"/>
            </a:br>
            <a:r>
              <a:rPr lang="en-US" sz="1200" dirty="0" err="1"/>
              <a:t>nfdump</a:t>
            </a:r>
            <a:endParaRPr lang="en-US" sz="1200" dirty="0"/>
          </a:p>
        </p:txBody>
      </p:sp>
      <p:cxnSp>
        <p:nvCxnSpPr>
          <p:cNvPr id="23" name="Straight Arrow Connector 22">
            <a:extLst>
              <a:ext uri="{FF2B5EF4-FFF2-40B4-BE49-F238E27FC236}">
                <a16:creationId xmlns:a16="http://schemas.microsoft.com/office/drawing/2014/main" id="{6DD8B855-0CAE-FF41-A5FD-E66B7D6F0CC7}"/>
              </a:ext>
            </a:extLst>
          </p:cNvPr>
          <p:cNvCxnSpPr>
            <a:cxnSpLocks/>
          </p:cNvCxnSpPr>
          <p:nvPr/>
        </p:nvCxnSpPr>
        <p:spPr bwMode="gray">
          <a:xfrm>
            <a:off x="5828091" y="3426567"/>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FB8B4DA-69AB-9A4C-8DED-7643C219A63C}"/>
              </a:ext>
            </a:extLst>
          </p:cNvPr>
          <p:cNvSpPr txBox="1"/>
          <p:nvPr/>
        </p:nvSpPr>
        <p:spPr>
          <a:xfrm>
            <a:off x="6567734" y="2994739"/>
            <a:ext cx="1731243" cy="369332"/>
          </a:xfrm>
          <a:prstGeom prst="rect">
            <a:avLst/>
          </a:prstGeom>
        </p:spPr>
        <p:txBody>
          <a:bodyPr wrap="none" lIns="0" tIns="0" rIns="0" bIns="0" rtlCol="0">
            <a:spAutoFit/>
          </a:bodyPr>
          <a:lstStyle/>
          <a:p>
            <a:pPr algn="l">
              <a:spcAft>
                <a:spcPts val="600"/>
              </a:spcAft>
            </a:pPr>
            <a:r>
              <a:rPr lang="en-US" sz="1200" dirty="0"/>
              <a:t>Compressed data files, </a:t>
            </a:r>
            <a:br>
              <a:rPr lang="en-US" sz="1200" dirty="0"/>
            </a:br>
            <a:r>
              <a:rPr lang="en-US" sz="1200" dirty="0"/>
              <a:t>ready for transport</a:t>
            </a:r>
          </a:p>
        </p:txBody>
      </p:sp>
      <p:cxnSp>
        <p:nvCxnSpPr>
          <p:cNvPr id="25" name="Straight Arrow Connector 24">
            <a:extLst>
              <a:ext uri="{FF2B5EF4-FFF2-40B4-BE49-F238E27FC236}">
                <a16:creationId xmlns:a16="http://schemas.microsoft.com/office/drawing/2014/main" id="{4B86011E-5BEE-7F45-8044-2559E3CB0D62}"/>
              </a:ext>
            </a:extLst>
          </p:cNvPr>
          <p:cNvCxnSpPr>
            <a:cxnSpLocks/>
            <a:endCxn id="7" idx="1"/>
          </p:cNvCxnSpPr>
          <p:nvPr/>
        </p:nvCxnSpPr>
        <p:spPr bwMode="gray">
          <a:xfrm>
            <a:off x="818770" y="4559966"/>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68C673-3F4A-584E-8D1B-F938F3CD61B1}"/>
              </a:ext>
            </a:extLst>
          </p:cNvPr>
          <p:cNvSpPr txBox="1"/>
          <p:nvPr/>
        </p:nvSpPr>
        <p:spPr>
          <a:xfrm>
            <a:off x="818770" y="4131117"/>
            <a:ext cx="1643079" cy="369332"/>
          </a:xfrm>
          <a:prstGeom prst="rect">
            <a:avLst/>
          </a:prstGeom>
        </p:spPr>
        <p:txBody>
          <a:bodyPr wrap="none" lIns="0" tIns="0" rIns="0" bIns="0" rtlCol="0">
            <a:spAutoFit/>
          </a:bodyPr>
          <a:lstStyle/>
          <a:p>
            <a:pPr algn="l">
              <a:spcAft>
                <a:spcPts val="600"/>
              </a:spcAft>
            </a:pPr>
            <a:r>
              <a:rPr lang="en-US" sz="1200" dirty="0"/>
              <a:t>Ingest flow processor </a:t>
            </a:r>
            <a:br>
              <a:rPr lang="en-US" sz="1200" dirty="0"/>
            </a:br>
            <a:r>
              <a:rPr lang="en-US" sz="1200" dirty="0"/>
              <a:t>data files</a:t>
            </a:r>
          </a:p>
        </p:txBody>
      </p:sp>
      <p:cxnSp>
        <p:nvCxnSpPr>
          <p:cNvPr id="29" name="Straight Arrow Connector 28">
            <a:extLst>
              <a:ext uri="{FF2B5EF4-FFF2-40B4-BE49-F238E27FC236}">
                <a16:creationId xmlns:a16="http://schemas.microsoft.com/office/drawing/2014/main" id="{454343DC-4A66-674B-86B1-394DDC184D2D}"/>
              </a:ext>
            </a:extLst>
          </p:cNvPr>
          <p:cNvCxnSpPr>
            <a:cxnSpLocks/>
          </p:cNvCxnSpPr>
          <p:nvPr/>
        </p:nvCxnSpPr>
        <p:spPr bwMode="gray">
          <a:xfrm>
            <a:off x="5828091" y="4563835"/>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BA76BC-2740-C545-9F2E-3FBF044F993C}"/>
              </a:ext>
            </a:extLst>
          </p:cNvPr>
          <p:cNvSpPr txBox="1"/>
          <p:nvPr/>
        </p:nvSpPr>
        <p:spPr>
          <a:xfrm>
            <a:off x="6925505" y="4305288"/>
            <a:ext cx="1250342" cy="184666"/>
          </a:xfrm>
          <a:prstGeom prst="rect">
            <a:avLst/>
          </a:prstGeom>
        </p:spPr>
        <p:txBody>
          <a:bodyPr wrap="none" lIns="0" tIns="0" rIns="0" bIns="0" rtlCol="0">
            <a:spAutoFit/>
          </a:bodyPr>
          <a:lstStyle/>
          <a:p>
            <a:pPr algn="l">
              <a:spcAft>
                <a:spcPts val="600"/>
              </a:spcAft>
            </a:pPr>
            <a:r>
              <a:rPr lang="en-US" sz="1200" dirty="0"/>
              <a:t>Send to Platform</a:t>
            </a:r>
          </a:p>
        </p:txBody>
      </p:sp>
      <p:grpSp>
        <p:nvGrpSpPr>
          <p:cNvPr id="35" name="Group 34">
            <a:extLst>
              <a:ext uri="{FF2B5EF4-FFF2-40B4-BE49-F238E27FC236}">
                <a16:creationId xmlns:a16="http://schemas.microsoft.com/office/drawing/2014/main" id="{C5076850-83AA-324F-8B12-1F636611A8C0}"/>
              </a:ext>
            </a:extLst>
          </p:cNvPr>
          <p:cNvGrpSpPr/>
          <p:nvPr/>
        </p:nvGrpSpPr>
        <p:grpSpPr>
          <a:xfrm>
            <a:off x="361313" y="2937559"/>
            <a:ext cx="271189" cy="479404"/>
            <a:chOff x="333361" y="2994739"/>
            <a:chExt cx="271189" cy="479404"/>
          </a:xfrm>
        </p:grpSpPr>
        <p:grpSp>
          <p:nvGrpSpPr>
            <p:cNvPr id="31" name="Group 30">
              <a:extLst>
                <a:ext uri="{FF2B5EF4-FFF2-40B4-BE49-F238E27FC236}">
                  <a16:creationId xmlns:a16="http://schemas.microsoft.com/office/drawing/2014/main" id="{857048A5-3E1B-7E46-B3D6-E123BA47920B}"/>
                </a:ext>
              </a:extLst>
            </p:cNvPr>
            <p:cNvGrpSpPr/>
            <p:nvPr/>
          </p:nvGrpSpPr>
          <p:grpSpPr>
            <a:xfrm>
              <a:off x="333361" y="2994739"/>
              <a:ext cx="271189" cy="271189"/>
              <a:chOff x="9752013" y="1371441"/>
              <a:chExt cx="1828959" cy="1828959"/>
            </a:xfrm>
          </p:grpSpPr>
          <p:sp>
            <p:nvSpPr>
              <p:cNvPr id="32" name="Oval 31">
                <a:extLst>
                  <a:ext uri="{FF2B5EF4-FFF2-40B4-BE49-F238E27FC236}">
                    <a16:creationId xmlns:a16="http://schemas.microsoft.com/office/drawing/2014/main" id="{DFEC64EF-2F49-B246-87F0-B6585C1EC70B}"/>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33" name="Freeform 32">
                <a:extLst>
                  <a:ext uri="{FF2B5EF4-FFF2-40B4-BE49-F238E27FC236}">
                    <a16:creationId xmlns:a16="http://schemas.microsoft.com/office/drawing/2014/main" id="{53EF9C21-2B79-B14F-9667-4DC9ADBB9B34}"/>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4" name="TextBox 33">
              <a:extLst>
                <a:ext uri="{FF2B5EF4-FFF2-40B4-BE49-F238E27FC236}">
                  <a16:creationId xmlns:a16="http://schemas.microsoft.com/office/drawing/2014/main" id="{E22B2193-072C-764F-9680-6B14F4892FCB}"/>
                </a:ext>
              </a:extLst>
            </p:cNvPr>
            <p:cNvSpPr txBox="1"/>
            <p:nvPr/>
          </p:nvSpPr>
          <p:spPr>
            <a:xfrm>
              <a:off x="388805" y="3320255"/>
              <a:ext cx="160300" cy="153888"/>
            </a:xfrm>
            <a:prstGeom prst="rect">
              <a:avLst/>
            </a:prstGeom>
          </p:spPr>
          <p:txBody>
            <a:bodyPr wrap="none" lIns="0" tIns="0" rIns="0" bIns="0" rtlCol="0">
              <a:spAutoFit/>
            </a:bodyPr>
            <a:lstStyle/>
            <a:p>
              <a:pPr algn="l">
                <a:spcAft>
                  <a:spcPts val="600"/>
                </a:spcAft>
              </a:pPr>
              <a:r>
                <a:rPr lang="en-US" sz="1000" dirty="0"/>
                <a:t>1m</a:t>
              </a:r>
            </a:p>
          </p:txBody>
        </p:sp>
      </p:grpSp>
      <p:grpSp>
        <p:nvGrpSpPr>
          <p:cNvPr id="36" name="Group 35">
            <a:extLst>
              <a:ext uri="{FF2B5EF4-FFF2-40B4-BE49-F238E27FC236}">
                <a16:creationId xmlns:a16="http://schemas.microsoft.com/office/drawing/2014/main" id="{72B5C0CD-3998-8F4B-AD02-2C0003B8D0E6}"/>
              </a:ext>
            </a:extLst>
          </p:cNvPr>
          <p:cNvGrpSpPr/>
          <p:nvPr/>
        </p:nvGrpSpPr>
        <p:grpSpPr>
          <a:xfrm>
            <a:off x="361313" y="4078409"/>
            <a:ext cx="271189" cy="498984"/>
            <a:chOff x="333361" y="2994739"/>
            <a:chExt cx="271189" cy="498984"/>
          </a:xfrm>
        </p:grpSpPr>
        <p:grpSp>
          <p:nvGrpSpPr>
            <p:cNvPr id="37" name="Group 36">
              <a:extLst>
                <a:ext uri="{FF2B5EF4-FFF2-40B4-BE49-F238E27FC236}">
                  <a16:creationId xmlns:a16="http://schemas.microsoft.com/office/drawing/2014/main" id="{3D520E9F-3EA7-3D4D-8148-9CE47F2CAD6D}"/>
                </a:ext>
              </a:extLst>
            </p:cNvPr>
            <p:cNvGrpSpPr/>
            <p:nvPr/>
          </p:nvGrpSpPr>
          <p:grpSpPr>
            <a:xfrm>
              <a:off x="333361" y="2994739"/>
              <a:ext cx="271189" cy="271189"/>
              <a:chOff x="9752013" y="1371441"/>
              <a:chExt cx="1828959" cy="1828959"/>
            </a:xfrm>
          </p:grpSpPr>
          <p:sp>
            <p:nvSpPr>
              <p:cNvPr id="39" name="Oval 38">
                <a:extLst>
                  <a:ext uri="{FF2B5EF4-FFF2-40B4-BE49-F238E27FC236}">
                    <a16:creationId xmlns:a16="http://schemas.microsoft.com/office/drawing/2014/main" id="{E2FA6FE4-6FA2-0B43-8192-BDE73C8FDC24}"/>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0" name="Freeform 39">
                <a:extLst>
                  <a:ext uri="{FF2B5EF4-FFF2-40B4-BE49-F238E27FC236}">
                    <a16:creationId xmlns:a16="http://schemas.microsoft.com/office/drawing/2014/main" id="{4B191146-62AD-8F47-9359-EEDEF8D7C3EE}"/>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8" name="TextBox 37">
              <a:extLst>
                <a:ext uri="{FF2B5EF4-FFF2-40B4-BE49-F238E27FC236}">
                  <a16:creationId xmlns:a16="http://schemas.microsoft.com/office/drawing/2014/main" id="{8C7D0264-038A-FD4B-B82A-6162651A00AD}"/>
                </a:ext>
              </a:extLst>
            </p:cNvPr>
            <p:cNvSpPr txBox="1"/>
            <p:nvPr/>
          </p:nvSpPr>
          <p:spPr>
            <a:xfrm>
              <a:off x="372775" y="3339835"/>
              <a:ext cx="192360" cy="153888"/>
            </a:xfrm>
            <a:prstGeom prst="rect">
              <a:avLst/>
            </a:prstGeom>
          </p:spPr>
          <p:txBody>
            <a:bodyPr wrap="none" lIns="0" tIns="0" rIns="0" bIns="0" rtlCol="0">
              <a:spAutoFit/>
            </a:bodyPr>
            <a:lstStyle/>
            <a:p>
              <a:pPr algn="l">
                <a:spcAft>
                  <a:spcPts val="600"/>
                </a:spcAft>
              </a:pPr>
              <a:r>
                <a:rPr lang="en-US" sz="1000" dirty="0"/>
                <a:t>5m</a:t>
              </a:r>
            </a:p>
          </p:txBody>
        </p:sp>
      </p:grpSp>
    </p:spTree>
    <p:extLst>
      <p:ext uri="{BB962C8B-B14F-4D97-AF65-F5344CB8AC3E}">
        <p14:creationId xmlns:p14="http://schemas.microsoft.com/office/powerpoint/2010/main" val="180580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5D91E-0D38-0242-BB86-3E04BE1F7903}"/>
              </a:ext>
            </a:extLst>
          </p:cNvPr>
          <p:cNvSpPr/>
          <p:nvPr/>
        </p:nvSpPr>
        <p:spPr>
          <a:xfrm>
            <a:off x="553671"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Query CMDB API</a:t>
            </a:r>
            <a:endParaRPr lang="en-US" sz="1400" dirty="0">
              <a:solidFill>
                <a:schemeClr val="bg1"/>
              </a:solidFill>
            </a:endParaRPr>
          </a:p>
        </p:txBody>
      </p:sp>
      <p:sp>
        <p:nvSpPr>
          <p:cNvPr id="5" name="Rectangle 4">
            <a:extLst>
              <a:ext uri="{FF2B5EF4-FFF2-40B4-BE49-F238E27FC236}">
                <a16:creationId xmlns:a16="http://schemas.microsoft.com/office/drawing/2014/main" id="{962FB33D-6F52-324A-B288-CF39D25BA5CC}"/>
              </a:ext>
            </a:extLst>
          </p:cNvPr>
          <p:cNvSpPr/>
          <p:nvPr/>
        </p:nvSpPr>
        <p:spPr>
          <a:xfrm>
            <a:off x="553671" y="2429964"/>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Get Applications</a:t>
            </a:r>
            <a:endParaRPr lang="en-US" sz="1400" dirty="0">
              <a:solidFill>
                <a:schemeClr val="bg1"/>
              </a:solidFill>
            </a:endParaRPr>
          </a:p>
        </p:txBody>
      </p:sp>
      <p:sp>
        <p:nvSpPr>
          <p:cNvPr id="6" name="Rectangle 5">
            <a:extLst>
              <a:ext uri="{FF2B5EF4-FFF2-40B4-BE49-F238E27FC236}">
                <a16:creationId xmlns:a16="http://schemas.microsoft.com/office/drawing/2014/main" id="{BFE1638B-87C0-304A-9434-28B7D158DF71}"/>
              </a:ext>
            </a:extLst>
          </p:cNvPr>
          <p:cNvSpPr/>
          <p:nvPr/>
        </p:nvSpPr>
        <p:spPr>
          <a:xfrm>
            <a:off x="553672" y="4308071"/>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#2:</a:t>
            </a:r>
          </a:p>
          <a:p>
            <a:pPr algn="ctr" defTabSz="455783"/>
            <a:r>
              <a:rPr lang="en-US" sz="1400" b="1" kern="0" dirty="0">
                <a:solidFill>
                  <a:schemeClr val="bg1"/>
                </a:solidFill>
              </a:rPr>
              <a:t>Get Application Dependencies</a:t>
            </a:r>
          </a:p>
        </p:txBody>
      </p:sp>
      <p:sp>
        <p:nvSpPr>
          <p:cNvPr id="7" name="Rectangle 6">
            <a:extLst>
              <a:ext uri="{FF2B5EF4-FFF2-40B4-BE49-F238E27FC236}">
                <a16:creationId xmlns:a16="http://schemas.microsoft.com/office/drawing/2014/main" id="{5BE2E74A-5217-8C44-9CE6-E6B676B52E91}"/>
              </a:ext>
            </a:extLst>
          </p:cNvPr>
          <p:cNvSpPr/>
          <p:nvPr/>
        </p:nvSpPr>
        <p:spPr>
          <a:xfrm>
            <a:off x="2840213" y="4308071"/>
            <a:ext cx="1459768" cy="116264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#3: </a:t>
            </a:r>
          </a:p>
          <a:p>
            <a:pPr algn="ctr" eaLnBrk="0" fontAlgn="base" hangingPunct="0">
              <a:spcBef>
                <a:spcPct val="0"/>
              </a:spcBef>
              <a:spcAft>
                <a:spcPct val="0"/>
              </a:spcAft>
            </a:pPr>
            <a:r>
              <a:rPr lang="en-US" sz="1400" b="1" dirty="0">
                <a:solidFill>
                  <a:schemeClr val="bg1"/>
                </a:solidFill>
              </a:rPr>
              <a:t>Get NI Applications</a:t>
            </a:r>
            <a:endParaRPr lang="en-US" sz="1400" dirty="0">
              <a:solidFill>
                <a:schemeClr val="bg1"/>
              </a:solidFill>
            </a:endParaRPr>
          </a:p>
        </p:txBody>
      </p:sp>
      <p:sp>
        <p:nvSpPr>
          <p:cNvPr id="8" name="Rectangle 7">
            <a:extLst>
              <a:ext uri="{FF2B5EF4-FFF2-40B4-BE49-F238E27FC236}">
                <a16:creationId xmlns:a16="http://schemas.microsoft.com/office/drawing/2014/main" id="{9F07B2B7-7DA7-2849-9169-6BC4388EDFF5}"/>
              </a:ext>
            </a:extLst>
          </p:cNvPr>
          <p:cNvSpPr/>
          <p:nvPr/>
        </p:nvSpPr>
        <p:spPr>
          <a:xfrm>
            <a:off x="2840213" y="2429964"/>
            <a:ext cx="1459768" cy="1162643"/>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#4: </a:t>
            </a:r>
          </a:p>
          <a:p>
            <a:pPr algn="ctr" eaLnBrk="0" fontAlgn="base" hangingPunct="0">
              <a:spcBef>
                <a:spcPct val="0"/>
              </a:spcBef>
              <a:spcAft>
                <a:spcPct val="0"/>
              </a:spcAft>
            </a:pPr>
            <a:r>
              <a:rPr lang="en-US" sz="1400" b="1" dirty="0">
                <a:solidFill>
                  <a:schemeClr val="bg1"/>
                </a:solidFill>
              </a:rPr>
              <a:t>Get Application Dependencies</a:t>
            </a:r>
            <a:endParaRPr lang="en-US" sz="1400" dirty="0">
              <a:solidFill>
                <a:schemeClr val="bg1"/>
              </a:solidFill>
            </a:endParaRPr>
          </a:p>
        </p:txBody>
      </p:sp>
      <p:cxnSp>
        <p:nvCxnSpPr>
          <p:cNvPr id="9" name="Straight Arrow Connector 8">
            <a:extLst>
              <a:ext uri="{FF2B5EF4-FFF2-40B4-BE49-F238E27FC236}">
                <a16:creationId xmlns:a16="http://schemas.microsoft.com/office/drawing/2014/main" id="{472F7576-FDFF-3242-ADC3-898072BEE5AC}"/>
              </a:ext>
            </a:extLst>
          </p:cNvPr>
          <p:cNvCxnSpPr>
            <a:cxnSpLocks/>
            <a:stCxn id="4" idx="2"/>
            <a:endCxn id="5" idx="0"/>
          </p:cNvCxnSpPr>
          <p:nvPr/>
        </p:nvCxnSpPr>
        <p:spPr bwMode="gray">
          <a:xfrm>
            <a:off x="1283555" y="1714500"/>
            <a:ext cx="0"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F6F812-33D6-0240-A0DB-88E730EE8D95}"/>
              </a:ext>
            </a:extLst>
          </p:cNvPr>
          <p:cNvCxnSpPr>
            <a:cxnSpLocks/>
            <a:stCxn id="5" idx="2"/>
            <a:endCxn id="6" idx="0"/>
          </p:cNvCxnSpPr>
          <p:nvPr/>
        </p:nvCxnSpPr>
        <p:spPr bwMode="gray">
          <a:xfrm>
            <a:off x="1283555" y="3592607"/>
            <a:ext cx="1"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35FD9-E337-8545-9DFF-10538B17C30A}"/>
              </a:ext>
            </a:extLst>
          </p:cNvPr>
          <p:cNvCxnSpPr>
            <a:cxnSpLocks/>
            <a:stCxn id="6" idx="3"/>
            <a:endCxn id="7" idx="1"/>
          </p:cNvCxnSpPr>
          <p:nvPr/>
        </p:nvCxnSpPr>
        <p:spPr bwMode="gray">
          <a:xfrm>
            <a:off x="2013440" y="4889392"/>
            <a:ext cx="826773"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1215A4-DD8F-F740-93A7-2AE2F1E13CCD}"/>
              </a:ext>
            </a:extLst>
          </p:cNvPr>
          <p:cNvCxnSpPr>
            <a:cxnSpLocks/>
            <a:stCxn id="7" idx="0"/>
            <a:endCxn id="8" idx="2"/>
          </p:cNvCxnSpPr>
          <p:nvPr/>
        </p:nvCxnSpPr>
        <p:spPr bwMode="gray">
          <a:xfrm flipV="1">
            <a:off x="3570097" y="3592607"/>
            <a:ext cx="0"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5DD1B99-6E77-5642-8420-EFAE900297F4}"/>
              </a:ext>
            </a:extLst>
          </p:cNvPr>
          <p:cNvSpPr/>
          <p:nvPr/>
        </p:nvSpPr>
        <p:spPr>
          <a:xfrm>
            <a:off x="5126755" y="2429963"/>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#5: </a:t>
            </a:r>
          </a:p>
          <a:p>
            <a:pPr algn="ctr" eaLnBrk="0" fontAlgn="base" hangingPunct="0">
              <a:spcBef>
                <a:spcPct val="0"/>
              </a:spcBef>
              <a:spcAft>
                <a:spcPct val="0"/>
              </a:spcAft>
            </a:pPr>
            <a:r>
              <a:rPr lang="en-US" sz="1400" b="1" dirty="0">
                <a:solidFill>
                  <a:schemeClr val="bg1"/>
                </a:solidFill>
              </a:rPr>
              <a:t>Compare Data</a:t>
            </a:r>
            <a:endParaRPr lang="en-US" sz="1400" dirty="0">
              <a:solidFill>
                <a:schemeClr val="bg1"/>
              </a:solidFill>
            </a:endParaRPr>
          </a:p>
        </p:txBody>
      </p:sp>
      <p:cxnSp>
        <p:nvCxnSpPr>
          <p:cNvPr id="23" name="Straight Arrow Connector 22">
            <a:extLst>
              <a:ext uri="{FF2B5EF4-FFF2-40B4-BE49-F238E27FC236}">
                <a16:creationId xmlns:a16="http://schemas.microsoft.com/office/drawing/2014/main" id="{0D98292D-8C07-B740-8264-1A42B0F65165}"/>
              </a:ext>
            </a:extLst>
          </p:cNvPr>
          <p:cNvCxnSpPr>
            <a:cxnSpLocks/>
            <a:stCxn id="8" idx="3"/>
            <a:endCxn id="22" idx="1"/>
          </p:cNvCxnSpPr>
          <p:nvPr/>
        </p:nvCxnSpPr>
        <p:spPr bwMode="gray">
          <a:xfrm flipV="1">
            <a:off x="4299981" y="3011285"/>
            <a:ext cx="826774"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Freeform 5">
            <a:extLst>
              <a:ext uri="{FF2B5EF4-FFF2-40B4-BE49-F238E27FC236}">
                <a16:creationId xmlns:a16="http://schemas.microsoft.com/office/drawing/2014/main" id="{E50CEB57-E625-2D49-BE7C-E70357838C46}"/>
              </a:ext>
            </a:extLst>
          </p:cNvPr>
          <p:cNvSpPr>
            <a:spLocks noChangeAspect="1"/>
          </p:cNvSpPr>
          <p:nvPr/>
        </p:nvSpPr>
        <p:spPr bwMode="auto">
          <a:xfrm>
            <a:off x="7413297" y="2399544"/>
            <a:ext cx="1223479" cy="1223479"/>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r>
              <a:rPr lang="en-US" sz="1400" b="1" dirty="0">
                <a:solidFill>
                  <a:schemeClr val="bg1"/>
                </a:solidFill>
              </a:rPr>
              <a:t>   </a:t>
            </a:r>
          </a:p>
          <a:p>
            <a:r>
              <a:rPr lang="en-US" sz="1400" b="1" dirty="0">
                <a:solidFill>
                  <a:schemeClr val="bg1"/>
                </a:solidFill>
              </a:rPr>
              <a:t>       App </a:t>
            </a:r>
          </a:p>
          <a:p>
            <a:r>
              <a:rPr lang="en-US" sz="1400" b="1" dirty="0">
                <a:solidFill>
                  <a:schemeClr val="bg1"/>
                </a:solidFill>
              </a:rPr>
              <a:t>     Exists?</a:t>
            </a:r>
          </a:p>
        </p:txBody>
      </p:sp>
      <p:cxnSp>
        <p:nvCxnSpPr>
          <p:cNvPr id="16" name="Straight Arrow Connector 15">
            <a:extLst>
              <a:ext uri="{FF2B5EF4-FFF2-40B4-BE49-F238E27FC236}">
                <a16:creationId xmlns:a16="http://schemas.microsoft.com/office/drawing/2014/main" id="{D4EE3182-BF4E-6F49-AFE7-3E3C07CA862A}"/>
              </a:ext>
            </a:extLst>
          </p:cNvPr>
          <p:cNvCxnSpPr>
            <a:cxnSpLocks/>
            <a:stCxn id="22" idx="3"/>
            <a:endCxn id="26" idx="3"/>
          </p:cNvCxnSpPr>
          <p:nvPr/>
        </p:nvCxnSpPr>
        <p:spPr bwMode="gray">
          <a:xfrm flipV="1">
            <a:off x="6586523" y="3011284"/>
            <a:ext cx="826774"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046A64-63DE-744A-851B-F3AD7A3ACDC8}"/>
              </a:ext>
            </a:extLst>
          </p:cNvPr>
          <p:cNvCxnSpPr>
            <a:cxnSpLocks/>
          </p:cNvCxnSpPr>
          <p:nvPr/>
        </p:nvCxnSpPr>
        <p:spPr bwMode="gray">
          <a:xfrm flipV="1">
            <a:off x="8345978" y="2302626"/>
            <a:ext cx="490451" cy="42237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046E0D-E1FE-FF4E-B7E8-4A33FC981613}"/>
              </a:ext>
            </a:extLst>
          </p:cNvPr>
          <p:cNvCxnSpPr>
            <a:cxnSpLocks/>
          </p:cNvCxnSpPr>
          <p:nvPr/>
        </p:nvCxnSpPr>
        <p:spPr bwMode="gray">
          <a:xfrm>
            <a:off x="8311487" y="3325504"/>
            <a:ext cx="459474" cy="409433"/>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1665762-F2EE-434F-A711-1915333554B3}"/>
              </a:ext>
            </a:extLst>
          </p:cNvPr>
          <p:cNvSpPr/>
          <p:nvPr/>
        </p:nvSpPr>
        <p:spPr>
          <a:xfrm>
            <a:off x="8770961" y="3734937"/>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#6 - No:</a:t>
            </a:r>
          </a:p>
          <a:p>
            <a:pPr algn="ctr" defTabSz="455783"/>
            <a:r>
              <a:rPr lang="en-US" sz="1400" b="1" kern="0" dirty="0">
                <a:solidFill>
                  <a:schemeClr val="bg1"/>
                </a:solidFill>
              </a:rPr>
              <a:t>Create New Application</a:t>
            </a:r>
          </a:p>
        </p:txBody>
      </p:sp>
      <p:sp>
        <p:nvSpPr>
          <p:cNvPr id="36" name="Rectangle 35">
            <a:extLst>
              <a:ext uri="{FF2B5EF4-FFF2-40B4-BE49-F238E27FC236}">
                <a16:creationId xmlns:a16="http://schemas.microsoft.com/office/drawing/2014/main" id="{A774D761-1984-2247-B0EF-19A708AF06CB}"/>
              </a:ext>
            </a:extLst>
          </p:cNvPr>
          <p:cNvSpPr/>
          <p:nvPr/>
        </p:nvSpPr>
        <p:spPr>
          <a:xfrm>
            <a:off x="8836429" y="1139983"/>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#6 - Yes:</a:t>
            </a:r>
          </a:p>
          <a:p>
            <a:pPr algn="ctr" eaLnBrk="0" fontAlgn="base" hangingPunct="0">
              <a:spcBef>
                <a:spcPct val="0"/>
              </a:spcBef>
              <a:spcAft>
                <a:spcPct val="0"/>
              </a:spcAft>
            </a:pPr>
            <a:r>
              <a:rPr lang="en-US" sz="1400" b="1" dirty="0">
                <a:solidFill>
                  <a:schemeClr val="bg1"/>
                </a:solidFill>
              </a:rPr>
              <a:t>Update Application</a:t>
            </a:r>
            <a:endParaRPr lang="en-US" sz="1400" dirty="0">
              <a:solidFill>
                <a:schemeClr val="bg1"/>
              </a:solidFill>
            </a:endParaRPr>
          </a:p>
        </p:txBody>
      </p:sp>
    </p:spTree>
    <p:extLst>
      <p:ext uri="{BB962C8B-B14F-4D97-AF65-F5344CB8AC3E}">
        <p14:creationId xmlns:p14="http://schemas.microsoft.com/office/powerpoint/2010/main" val="41724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2"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0C877-A444-6F41-A979-3A8FF2DAFDD2}"/>
              </a:ext>
            </a:extLst>
          </p:cNvPr>
          <p:cNvSpPr/>
          <p:nvPr/>
        </p:nvSpPr>
        <p:spPr>
          <a:xfrm>
            <a:off x="553671"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Blueprint deployment requested</a:t>
            </a:r>
            <a:endParaRPr lang="en-US" sz="1400" dirty="0">
              <a:solidFill>
                <a:schemeClr val="bg1"/>
              </a:solidFill>
            </a:endParaRPr>
          </a:p>
        </p:txBody>
      </p:sp>
      <p:sp>
        <p:nvSpPr>
          <p:cNvPr id="6" name="Rectangle 5">
            <a:extLst>
              <a:ext uri="{FF2B5EF4-FFF2-40B4-BE49-F238E27FC236}">
                <a16:creationId xmlns:a16="http://schemas.microsoft.com/office/drawing/2014/main" id="{0F6E0C7E-1C8A-0149-B150-483FEF70B448}"/>
              </a:ext>
            </a:extLst>
          </p:cNvPr>
          <p:cNvSpPr/>
          <p:nvPr/>
        </p:nvSpPr>
        <p:spPr>
          <a:xfrm>
            <a:off x="566409" y="2429961"/>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#2:</a:t>
            </a:r>
          </a:p>
          <a:p>
            <a:pPr algn="ctr" eaLnBrk="0" fontAlgn="base" hangingPunct="0">
              <a:spcBef>
                <a:spcPct val="0"/>
              </a:spcBef>
              <a:spcAft>
                <a:spcPct val="0"/>
              </a:spcAft>
            </a:pPr>
            <a:r>
              <a:rPr lang="en-US" sz="1400" b="1" dirty="0" err="1">
                <a:solidFill>
                  <a:schemeClr val="bg1"/>
                </a:solidFill>
              </a:rPr>
              <a:t>vRA</a:t>
            </a:r>
            <a:r>
              <a:rPr lang="en-US" sz="1400" b="1" dirty="0">
                <a:solidFill>
                  <a:schemeClr val="bg1"/>
                </a:solidFill>
              </a:rPr>
              <a:t> deploys resources</a:t>
            </a:r>
            <a:endParaRPr lang="en-US" sz="1400" dirty="0">
              <a:solidFill>
                <a:schemeClr val="bg1"/>
              </a:solidFill>
            </a:endParaRPr>
          </a:p>
        </p:txBody>
      </p:sp>
      <p:sp>
        <p:nvSpPr>
          <p:cNvPr id="7" name="Rectangle 6">
            <a:extLst>
              <a:ext uri="{FF2B5EF4-FFF2-40B4-BE49-F238E27FC236}">
                <a16:creationId xmlns:a16="http://schemas.microsoft.com/office/drawing/2014/main" id="{65EFA9A5-C014-FA40-8B1A-220F9E27EF02}"/>
              </a:ext>
            </a:extLst>
          </p:cNvPr>
          <p:cNvSpPr/>
          <p:nvPr/>
        </p:nvSpPr>
        <p:spPr>
          <a:xfrm>
            <a:off x="2756061" y="2429962"/>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#3:</a:t>
            </a:r>
          </a:p>
          <a:p>
            <a:pPr algn="ctr" defTabSz="455783"/>
            <a:r>
              <a:rPr lang="en-US" sz="1400" b="1" kern="0" dirty="0">
                <a:solidFill>
                  <a:schemeClr val="bg1"/>
                </a:solidFill>
              </a:rPr>
              <a:t>Event Broker starts workflow</a:t>
            </a:r>
          </a:p>
        </p:txBody>
      </p:sp>
      <p:sp>
        <p:nvSpPr>
          <p:cNvPr id="8" name="Rectangle 7">
            <a:extLst>
              <a:ext uri="{FF2B5EF4-FFF2-40B4-BE49-F238E27FC236}">
                <a16:creationId xmlns:a16="http://schemas.microsoft.com/office/drawing/2014/main" id="{70DA36B4-4927-F049-A143-F2A43F802921}"/>
              </a:ext>
            </a:extLst>
          </p:cNvPr>
          <p:cNvSpPr/>
          <p:nvPr/>
        </p:nvSpPr>
        <p:spPr>
          <a:xfrm>
            <a:off x="4945713" y="2429961"/>
            <a:ext cx="1459768" cy="116264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#4: </a:t>
            </a:r>
          </a:p>
          <a:p>
            <a:pPr algn="ctr" eaLnBrk="0" fontAlgn="base" hangingPunct="0">
              <a:spcBef>
                <a:spcPct val="0"/>
              </a:spcBef>
              <a:spcAft>
                <a:spcPct val="0"/>
              </a:spcAft>
            </a:pPr>
            <a:r>
              <a:rPr lang="en-US" sz="1400" b="1" dirty="0">
                <a:solidFill>
                  <a:schemeClr val="bg1"/>
                </a:solidFill>
              </a:rPr>
              <a:t>Workflow starts</a:t>
            </a:r>
            <a:endParaRPr lang="en-US" sz="1400" dirty="0">
              <a:solidFill>
                <a:schemeClr val="bg1"/>
              </a:solidFill>
            </a:endParaRPr>
          </a:p>
        </p:txBody>
      </p:sp>
      <p:sp>
        <p:nvSpPr>
          <p:cNvPr id="9" name="Rectangle 8">
            <a:extLst>
              <a:ext uri="{FF2B5EF4-FFF2-40B4-BE49-F238E27FC236}">
                <a16:creationId xmlns:a16="http://schemas.microsoft.com/office/drawing/2014/main" id="{6D066DAB-9AC9-BD45-A406-0F6915DC0B75}"/>
              </a:ext>
            </a:extLst>
          </p:cNvPr>
          <p:cNvSpPr/>
          <p:nvPr/>
        </p:nvSpPr>
        <p:spPr>
          <a:xfrm>
            <a:off x="7135365" y="2429961"/>
            <a:ext cx="1459768" cy="1162643"/>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#5: </a:t>
            </a:r>
          </a:p>
          <a:p>
            <a:pPr algn="ctr" eaLnBrk="0" fontAlgn="base" hangingPunct="0">
              <a:spcBef>
                <a:spcPct val="0"/>
              </a:spcBef>
              <a:spcAft>
                <a:spcPct val="0"/>
              </a:spcAft>
            </a:pPr>
            <a:r>
              <a:rPr lang="en-US" sz="1400" b="1" dirty="0">
                <a:solidFill>
                  <a:schemeClr val="bg1"/>
                </a:solidFill>
              </a:rPr>
              <a:t>Get App &amp; VM info</a:t>
            </a:r>
            <a:endParaRPr lang="en-US" sz="1400" dirty="0">
              <a:solidFill>
                <a:schemeClr val="bg1"/>
              </a:solidFill>
            </a:endParaRPr>
          </a:p>
        </p:txBody>
      </p:sp>
      <p:cxnSp>
        <p:nvCxnSpPr>
          <p:cNvPr id="10" name="Straight Arrow Connector 9">
            <a:extLst>
              <a:ext uri="{FF2B5EF4-FFF2-40B4-BE49-F238E27FC236}">
                <a16:creationId xmlns:a16="http://schemas.microsoft.com/office/drawing/2014/main" id="{D8AE73EE-106E-DC4B-9BF3-CAC6C3222597}"/>
              </a:ext>
            </a:extLst>
          </p:cNvPr>
          <p:cNvCxnSpPr>
            <a:cxnSpLocks/>
            <a:stCxn id="5" idx="2"/>
            <a:endCxn id="6" idx="0"/>
          </p:cNvCxnSpPr>
          <p:nvPr/>
        </p:nvCxnSpPr>
        <p:spPr bwMode="gray">
          <a:xfrm>
            <a:off x="1283555" y="1714500"/>
            <a:ext cx="12738" cy="71546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B5501EC-783D-E04F-8C25-C4F8E1F48337}"/>
              </a:ext>
            </a:extLst>
          </p:cNvPr>
          <p:cNvCxnSpPr>
            <a:cxnSpLocks/>
            <a:stCxn id="6" idx="3"/>
            <a:endCxn id="7" idx="1"/>
          </p:cNvCxnSpPr>
          <p:nvPr/>
        </p:nvCxnSpPr>
        <p:spPr bwMode="gray">
          <a:xfrm>
            <a:off x="2026177"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73863E-A5AE-6543-A55C-F8B0A893B232}"/>
              </a:ext>
            </a:extLst>
          </p:cNvPr>
          <p:cNvCxnSpPr>
            <a:cxnSpLocks/>
            <a:stCxn id="7" idx="3"/>
            <a:endCxn id="8" idx="1"/>
          </p:cNvCxnSpPr>
          <p:nvPr/>
        </p:nvCxnSpPr>
        <p:spPr bwMode="gray">
          <a:xfrm>
            <a:off x="4215829"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8F2E15-B1F1-2C45-AFEC-661571CBEB58}"/>
              </a:ext>
            </a:extLst>
          </p:cNvPr>
          <p:cNvCxnSpPr>
            <a:cxnSpLocks/>
            <a:stCxn id="8" idx="3"/>
            <a:endCxn id="9" idx="1"/>
          </p:cNvCxnSpPr>
          <p:nvPr/>
        </p:nvCxnSpPr>
        <p:spPr bwMode="gray">
          <a:xfrm>
            <a:off x="6405481"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262669-E3F3-D94A-841B-F24D95A1D880}"/>
              </a:ext>
            </a:extLst>
          </p:cNvPr>
          <p:cNvCxnSpPr>
            <a:cxnSpLocks/>
            <a:stCxn id="9" idx="0"/>
            <a:endCxn id="36" idx="2"/>
          </p:cNvCxnSpPr>
          <p:nvPr/>
        </p:nvCxnSpPr>
        <p:spPr bwMode="gray">
          <a:xfrm flipV="1">
            <a:off x="7865249" y="1714500"/>
            <a:ext cx="0" cy="71546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B60A2ED-7CFF-2E45-BA25-7696992A7651}"/>
              </a:ext>
            </a:extLst>
          </p:cNvPr>
          <p:cNvSpPr/>
          <p:nvPr/>
        </p:nvSpPr>
        <p:spPr>
          <a:xfrm>
            <a:off x="7135365"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#6:</a:t>
            </a:r>
          </a:p>
          <a:p>
            <a:pPr algn="ctr" eaLnBrk="0" fontAlgn="base" hangingPunct="0">
              <a:spcBef>
                <a:spcPct val="0"/>
              </a:spcBef>
              <a:spcAft>
                <a:spcPct val="0"/>
              </a:spcAft>
            </a:pPr>
            <a:r>
              <a:rPr lang="en-US" sz="1400" b="1" dirty="0">
                <a:solidFill>
                  <a:schemeClr val="bg1"/>
                </a:solidFill>
              </a:rPr>
              <a:t>Push Application to NI</a:t>
            </a:r>
            <a:endParaRPr lang="en-US" sz="1400" dirty="0">
              <a:solidFill>
                <a:schemeClr val="bg1"/>
              </a:solidFill>
            </a:endParaRPr>
          </a:p>
        </p:txBody>
      </p:sp>
    </p:spTree>
    <p:extLst>
      <p:ext uri="{BB962C8B-B14F-4D97-AF65-F5344CB8AC3E}">
        <p14:creationId xmlns:p14="http://schemas.microsoft.com/office/powerpoint/2010/main" val="149922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7D1C-7D2D-904B-83EA-A40E393E1091}"/>
              </a:ext>
            </a:extLst>
          </p:cNvPr>
          <p:cNvSpPr>
            <a:spLocks noGrp="1"/>
          </p:cNvSpPr>
          <p:nvPr>
            <p:ph type="title"/>
          </p:nvPr>
        </p:nvSpPr>
        <p:spPr/>
        <p:txBody>
          <a:bodyPr/>
          <a:lstStyle/>
          <a:p>
            <a:r>
              <a:rPr lang="en-US" dirty="0"/>
              <a:t>Platform Arch</a:t>
            </a:r>
          </a:p>
        </p:txBody>
      </p:sp>
      <p:sp>
        <p:nvSpPr>
          <p:cNvPr id="4" name="Rectangle 3">
            <a:extLst>
              <a:ext uri="{FF2B5EF4-FFF2-40B4-BE49-F238E27FC236}">
                <a16:creationId xmlns:a16="http://schemas.microsoft.com/office/drawing/2014/main" id="{BC4DD125-6D22-244C-ADBF-7C62C4E29B7C}"/>
              </a:ext>
            </a:extLst>
          </p:cNvPr>
          <p:cNvSpPr/>
          <p:nvPr/>
        </p:nvSpPr>
        <p:spPr>
          <a:xfrm>
            <a:off x="4718924" y="1545388"/>
            <a:ext cx="5287437" cy="4059958"/>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t" anchorCtr="0"/>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sp>
        <p:nvSpPr>
          <p:cNvPr id="6" name="Rectangle 5">
            <a:extLst>
              <a:ext uri="{FF2B5EF4-FFF2-40B4-BE49-F238E27FC236}">
                <a16:creationId xmlns:a16="http://schemas.microsoft.com/office/drawing/2014/main" id="{9DCC5B94-F3E1-FE4C-8D2D-62297DA536EB}"/>
              </a:ext>
            </a:extLst>
          </p:cNvPr>
          <p:cNvSpPr/>
          <p:nvPr/>
        </p:nvSpPr>
        <p:spPr>
          <a:xfrm>
            <a:off x="5014155" y="2052481"/>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Web Interface, REST API</a:t>
            </a:r>
          </a:p>
        </p:txBody>
      </p:sp>
      <p:sp>
        <p:nvSpPr>
          <p:cNvPr id="7" name="Rectangle 6">
            <a:extLst>
              <a:ext uri="{FF2B5EF4-FFF2-40B4-BE49-F238E27FC236}">
                <a16:creationId xmlns:a16="http://schemas.microsoft.com/office/drawing/2014/main" id="{86FE27C7-36EF-5B40-8E45-1152ECF2EFAF}"/>
              </a:ext>
            </a:extLst>
          </p:cNvPr>
          <p:cNvSpPr/>
          <p:nvPr/>
        </p:nvSpPr>
        <p:spPr>
          <a:xfrm>
            <a:off x="5019460" y="2382202"/>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Network Insight Search Engine</a:t>
            </a:r>
          </a:p>
        </p:txBody>
      </p:sp>
      <p:sp>
        <p:nvSpPr>
          <p:cNvPr id="8" name="Rectangle 7">
            <a:extLst>
              <a:ext uri="{FF2B5EF4-FFF2-40B4-BE49-F238E27FC236}">
                <a16:creationId xmlns:a16="http://schemas.microsoft.com/office/drawing/2014/main" id="{54C34A06-06F7-CA48-9D90-1F3B22F99A38}"/>
              </a:ext>
            </a:extLst>
          </p:cNvPr>
          <p:cNvSpPr/>
          <p:nvPr/>
        </p:nvSpPr>
        <p:spPr>
          <a:xfrm>
            <a:off x="5019460" y="2708262"/>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Flow-Rules Analytics Engine</a:t>
            </a:r>
          </a:p>
        </p:txBody>
      </p:sp>
      <p:sp>
        <p:nvSpPr>
          <p:cNvPr id="9" name="Rectangle 8">
            <a:extLst>
              <a:ext uri="{FF2B5EF4-FFF2-40B4-BE49-F238E27FC236}">
                <a16:creationId xmlns:a16="http://schemas.microsoft.com/office/drawing/2014/main" id="{4711A43F-573A-8F45-8ED6-8788D47A7FEA}"/>
              </a:ext>
            </a:extLst>
          </p:cNvPr>
          <p:cNvSpPr/>
          <p:nvPr/>
        </p:nvSpPr>
        <p:spPr>
          <a:xfrm>
            <a:off x="5019460" y="3034322"/>
            <a:ext cx="4696968" cy="296489"/>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Store</a:t>
            </a:r>
          </a:p>
        </p:txBody>
      </p:sp>
      <p:sp>
        <p:nvSpPr>
          <p:cNvPr id="10" name="Rectangle 9">
            <a:extLst>
              <a:ext uri="{FF2B5EF4-FFF2-40B4-BE49-F238E27FC236}">
                <a16:creationId xmlns:a16="http://schemas.microsoft.com/office/drawing/2014/main" id="{3506199E-5123-A445-9901-64B81F73C8A5}"/>
              </a:ext>
            </a:extLst>
          </p:cNvPr>
          <p:cNvSpPr/>
          <p:nvPr/>
        </p:nvSpPr>
        <p:spPr>
          <a:xfrm>
            <a:off x="5019459" y="3527190"/>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Configuration Time Series Index (Elastic Search)</a:t>
            </a:r>
          </a:p>
        </p:txBody>
      </p:sp>
      <p:sp>
        <p:nvSpPr>
          <p:cNvPr id="11" name="Rectangle 10">
            <a:extLst>
              <a:ext uri="{FF2B5EF4-FFF2-40B4-BE49-F238E27FC236}">
                <a16:creationId xmlns:a16="http://schemas.microsoft.com/office/drawing/2014/main" id="{87E28DF4-0718-E742-8602-7853FBE932A6}"/>
              </a:ext>
            </a:extLst>
          </p:cNvPr>
          <p:cNvSpPr/>
          <p:nvPr/>
        </p:nvSpPr>
        <p:spPr>
          <a:xfrm>
            <a:off x="5014157" y="3861582"/>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Objects Time Series Store (PostgreSQL)</a:t>
            </a:r>
          </a:p>
        </p:txBody>
      </p:sp>
      <p:sp>
        <p:nvSpPr>
          <p:cNvPr id="12" name="Rectangle 11">
            <a:extLst>
              <a:ext uri="{FF2B5EF4-FFF2-40B4-BE49-F238E27FC236}">
                <a16:creationId xmlns:a16="http://schemas.microsoft.com/office/drawing/2014/main" id="{BA81571C-2AED-954D-B9D8-C91849570CA1}"/>
              </a:ext>
            </a:extLst>
          </p:cNvPr>
          <p:cNvSpPr/>
          <p:nvPr/>
        </p:nvSpPr>
        <p:spPr>
          <a:xfrm>
            <a:off x="5014156" y="4201699"/>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Metrics Time Series Store (HBASE)</a:t>
            </a:r>
          </a:p>
        </p:txBody>
      </p:sp>
      <p:sp>
        <p:nvSpPr>
          <p:cNvPr id="13" name="Rectangle 12">
            <a:extLst>
              <a:ext uri="{FF2B5EF4-FFF2-40B4-BE49-F238E27FC236}">
                <a16:creationId xmlns:a16="http://schemas.microsoft.com/office/drawing/2014/main" id="{65AA9B54-FA98-9A43-BDC0-E369C0B857E5}"/>
              </a:ext>
            </a:extLst>
          </p:cNvPr>
          <p:cNvSpPr/>
          <p:nvPr/>
        </p:nvSpPr>
        <p:spPr>
          <a:xfrm>
            <a:off x="5014155" y="4688842"/>
            <a:ext cx="4696969" cy="623770"/>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Computation Grid (Yarn, Kafka), SDDC Models, Graphs &amp; Event processors</a:t>
            </a:r>
          </a:p>
        </p:txBody>
      </p:sp>
      <p:sp>
        <p:nvSpPr>
          <p:cNvPr id="15" name="Rectangle 14">
            <a:extLst>
              <a:ext uri="{FF2B5EF4-FFF2-40B4-BE49-F238E27FC236}">
                <a16:creationId xmlns:a16="http://schemas.microsoft.com/office/drawing/2014/main" id="{635D6168-5E32-CD48-B5B1-1E3F20738296}"/>
              </a:ext>
            </a:extLst>
          </p:cNvPr>
          <p:cNvSpPr/>
          <p:nvPr/>
        </p:nvSpPr>
        <p:spPr>
          <a:xfrm>
            <a:off x="3018264" y="2052703"/>
            <a:ext cx="1624734" cy="127810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User Facing</a:t>
            </a:r>
          </a:p>
        </p:txBody>
      </p:sp>
      <p:sp>
        <p:nvSpPr>
          <p:cNvPr id="16" name="Rectangle 15">
            <a:extLst>
              <a:ext uri="{FF2B5EF4-FFF2-40B4-BE49-F238E27FC236}">
                <a16:creationId xmlns:a16="http://schemas.microsoft.com/office/drawing/2014/main" id="{01D9A1D2-BBF8-DA4A-B2F3-516B6D906F9D}"/>
              </a:ext>
            </a:extLst>
          </p:cNvPr>
          <p:cNvSpPr/>
          <p:nvPr/>
        </p:nvSpPr>
        <p:spPr>
          <a:xfrm>
            <a:off x="3018264" y="3527190"/>
            <a:ext cx="1624734" cy="970998"/>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Data Storage &amp; Processing</a:t>
            </a:r>
          </a:p>
        </p:txBody>
      </p:sp>
      <p:sp>
        <p:nvSpPr>
          <p:cNvPr id="17" name="Rectangle 16">
            <a:extLst>
              <a:ext uri="{FF2B5EF4-FFF2-40B4-BE49-F238E27FC236}">
                <a16:creationId xmlns:a16="http://schemas.microsoft.com/office/drawing/2014/main" id="{D15CF83E-C262-9A4A-A258-843CF8F66264}"/>
              </a:ext>
            </a:extLst>
          </p:cNvPr>
          <p:cNvSpPr/>
          <p:nvPr/>
        </p:nvSpPr>
        <p:spPr>
          <a:xfrm>
            <a:off x="3018264" y="4688842"/>
            <a:ext cx="1624734" cy="623770"/>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Analytics Grid</a:t>
            </a:r>
          </a:p>
        </p:txBody>
      </p:sp>
    </p:spTree>
    <p:extLst>
      <p:ext uri="{BB962C8B-B14F-4D97-AF65-F5344CB8AC3E}">
        <p14:creationId xmlns:p14="http://schemas.microsoft.com/office/powerpoint/2010/main" val="38610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E22214D5D6D0AC4887E85A1265AF3613" ma:contentTypeVersion="2" ma:contentTypeDescription="Ein neues Dokument erstellen." ma:contentTypeScope="" ma:versionID="af2f04acd56ee290e08d38c3b5a0f5c8">
  <xsd:schema xmlns:xsd="http://www.w3.org/2001/XMLSchema" xmlns:xs="http://www.w3.org/2001/XMLSchema" xmlns:p="http://schemas.microsoft.com/office/2006/metadata/properties" xmlns:ns2="14dbf336-fc3e-4764-906b-5a9014ffed0c" targetNamespace="http://schemas.microsoft.com/office/2006/metadata/properties" ma:root="true" ma:fieldsID="9af75d7f65b47f6ad29bc993448022d0" ns2:_="">
    <xsd:import namespace="14dbf336-fc3e-4764-906b-5a9014ffed0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bf336-fc3e-4764-906b-5a9014ffe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5D488B-9B07-4A08-96EC-9E68FB235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bf336-fc3e-4764-906b-5a9014ffed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BB0C2F-9AC3-4424-AA21-98B9E1A3EFDB}">
  <ds:schemaRefs>
    <ds:schemaRef ds:uri="http://schemas.microsoft.com/sharepoint/v3/contenttype/forms"/>
  </ds:schemaRefs>
</ds:datastoreItem>
</file>

<file path=customXml/itemProps3.xml><?xml version="1.0" encoding="utf-8"?>
<ds:datastoreItem xmlns:ds="http://schemas.openxmlformats.org/officeDocument/2006/customXml" ds:itemID="{4EF056F7-297C-4440-A216-5BF4C5FDA2F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VMWR_CorpTempRefresh_Light_07_22_MP</Template>
  <TotalTime>0</TotalTime>
  <Words>6670</Words>
  <Application>Microsoft Macintosh PowerPoint</Application>
  <PresentationFormat>Custom</PresentationFormat>
  <Paragraphs>1087</Paragraphs>
  <Slides>59</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Camphor Std</vt:lpstr>
      <vt:lpstr>Franklin Gothic Book</vt:lpstr>
      <vt:lpstr>Metropolis</vt:lpstr>
      <vt:lpstr>Metropolis Light</vt:lpstr>
      <vt:lpstr>Open Sans</vt:lpstr>
      <vt:lpstr>Verdana</vt:lpstr>
      <vt:lpstr>VMware_white_16x9</vt:lpstr>
      <vt:lpstr>VMware Network Insight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Arch</vt:lpstr>
      <vt:lpstr>Collector Arch</vt:lpstr>
      <vt:lpstr>PowerPoint Presentation</vt:lpstr>
      <vt:lpstr>PowerPoint Presentation</vt:lpstr>
      <vt:lpstr>Photo with Content – Green</vt:lpstr>
      <vt:lpstr>Photo with Content – Blue</vt:lpstr>
      <vt:lpstr>Two-Content Balanced</vt:lpstr>
      <vt:lpstr>Two-Content Balanced – Color</vt:lpstr>
      <vt:lpstr>Comparison Layout</vt:lpstr>
      <vt:lpstr>Two Content Dynamic – Right</vt:lpstr>
      <vt:lpstr>Two Content Dynamic – Left</vt:lpstr>
      <vt:lpstr>Three Content</vt:lpstr>
      <vt:lpstr>Diagram with Content</vt:lpstr>
      <vt:lpstr>Outcome / Benefit</vt:lpstr>
      <vt:lpstr>Customer Success </vt:lpstr>
      <vt:lpstr>PowerPoint Presentation</vt:lpstr>
      <vt:lpstr>Five Icon</vt:lpstr>
      <vt:lpstr>VMware’s Updated PowerPoint Color Palette</vt:lpstr>
      <vt:lpstr>Using the Expanded Color Palette</vt:lpstr>
      <vt:lpstr>Color Hierarchy</vt:lpstr>
      <vt:lpstr>Grid and Margins</vt:lpstr>
      <vt:lpstr>Grid</vt:lpstr>
      <vt:lpstr>VMware Visuals are Pure Geometries</vt:lpstr>
      <vt:lpstr>VMware Visuals are Flat</vt:lpstr>
      <vt:lpstr>Updated PowerPoint Iconography</vt:lpstr>
      <vt:lpstr>Line Styles</vt:lpstr>
      <vt:lpstr>Arrow Styles</vt:lpstr>
      <vt:lpstr>Callout Styles</vt:lpstr>
      <vt:lpstr>Flag Styles</vt:lpstr>
      <vt:lpstr>Breadcrumbs</vt:lpstr>
      <vt:lpstr>Big Statement Banner</vt:lpstr>
      <vt:lpstr>Photography Styles</vt:lpstr>
      <vt:lpstr>Photography with Artwork (for Segue and Quote Layouts Only)</vt:lpstr>
      <vt:lpstr>Hardware / Device Shells</vt:lpstr>
      <vt:lpstr>Changing Colors of Content Placeholders</vt:lpstr>
      <vt:lpstr>Changing Colors of Content Placeholders</vt:lpstr>
      <vt:lpstr>Column Chart</vt:lpstr>
      <vt:lpstr>Bar Chart</vt:lpstr>
      <vt:lpstr>Pie Chart</vt:lpstr>
      <vt:lpstr>Line Chart</vt:lpstr>
      <vt:lpstr>Table Example I</vt:lpstr>
      <vt:lpstr>Table Example II</vt:lpstr>
      <vt:lpstr>Timeline: Vertical Callouts</vt:lpstr>
      <vt:lpstr>Timeline: Gantt Callouts</vt:lpstr>
      <vt:lpstr>Triple Statistic</vt:lpstr>
      <vt:lpstr>Venn Diagram</vt:lpstr>
      <vt:lpstr>Diagram</vt:lpstr>
      <vt:lpstr>Diagram Example</vt:lpstr>
      <vt:lpstr>Diagram</vt:lpstr>
      <vt:lpstr>Detailed Diagram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2018-01-16T21:43:38Z</dcterms:created>
  <dcterms:modified xsi:type="dcterms:W3CDTF">2020-05-21T14:23:11Z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0x010100E22214D5D6D0AC4887E85A1265AF3613</vt:lpwstr>
  </property>
</Properties>
</file>